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79" r:id="rId2"/>
    <p:sldId id="277" r:id="rId3"/>
    <p:sldId id="280" r:id="rId4"/>
    <p:sldId id="285" r:id="rId5"/>
    <p:sldId id="287" r:id="rId6"/>
    <p:sldId id="286" r:id="rId7"/>
    <p:sldId id="289" r:id="rId8"/>
    <p:sldId id="288" r:id="rId9"/>
    <p:sldId id="281" r:id="rId10"/>
    <p:sldId id="290" r:id="rId11"/>
    <p:sldId id="291" r:id="rId12"/>
    <p:sldId id="295" r:id="rId13"/>
    <p:sldId id="294" r:id="rId14"/>
    <p:sldId id="298" r:id="rId15"/>
    <p:sldId id="296" r:id="rId16"/>
    <p:sldId id="297" r:id="rId17"/>
    <p:sldId id="300" r:id="rId18"/>
    <p:sldId id="282" r:id="rId19"/>
    <p:sldId id="299" r:id="rId20"/>
    <p:sldId id="301" r:id="rId21"/>
    <p:sldId id="302" r:id="rId22"/>
    <p:sldId id="303" r:id="rId23"/>
    <p:sldId id="283" r:id="rId24"/>
    <p:sldId id="305" r:id="rId25"/>
    <p:sldId id="306" r:id="rId26"/>
    <p:sldId id="307" r:id="rId27"/>
    <p:sldId id="284" r:id="rId28"/>
    <p:sldId id="311" r:id="rId29"/>
    <p:sldId id="309" r:id="rId30"/>
    <p:sldId id="310" r:id="rId31"/>
    <p:sldId id="312" r:id="rId32"/>
    <p:sldId id="313" r:id="rId33"/>
    <p:sldId id="308" r:id="rId3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14E583"/>
    <a:srgbClr val="00ACFF"/>
    <a:srgbClr val="00FF99"/>
    <a:srgbClr val="F0F0F0"/>
    <a:srgbClr val="000000"/>
    <a:srgbClr val="FEFAF1"/>
    <a:srgbClr val="00D3EF"/>
    <a:srgbClr val="023108"/>
    <a:srgbClr val="1724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12CE7AA-FD68-4FDC-8B07-5D2D2BEC3030}" v="1" dt="2025-05-07T02:46:16.5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98" autoAdjust="0"/>
    <p:restoredTop sz="94660"/>
  </p:normalViewPr>
  <p:slideViewPr>
    <p:cSldViewPr snapToGrid="0">
      <p:cViewPr varScale="1">
        <p:scale>
          <a:sx n="92" d="100"/>
          <a:sy n="92" d="100"/>
        </p:scale>
        <p:origin x="37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651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규택" userId="bb9714a7-da7a-401c-8668-da88e81e713e" providerId="ADAL" clId="{F12CE7AA-FD68-4FDC-8B07-5D2D2BEC3030}"/>
    <pc:docChg chg="modSld">
      <pc:chgData name="김규택" userId="bb9714a7-da7a-401c-8668-da88e81e713e" providerId="ADAL" clId="{F12CE7AA-FD68-4FDC-8B07-5D2D2BEC3030}" dt="2025-05-07T02:46:16.540" v="14" actId="20577"/>
      <pc:docMkLst>
        <pc:docMk/>
      </pc:docMkLst>
      <pc:sldChg chg="modSp mod">
        <pc:chgData name="김규택" userId="bb9714a7-da7a-401c-8668-da88e81e713e" providerId="ADAL" clId="{F12CE7AA-FD68-4FDC-8B07-5D2D2BEC3030}" dt="2025-05-07T02:46:16.540" v="14" actId="20577"/>
        <pc:sldMkLst>
          <pc:docMk/>
          <pc:sldMk cId="2379288562" sldId="279"/>
        </pc:sldMkLst>
        <pc:spChg chg="mod">
          <ac:chgData name="김규택" userId="bb9714a7-da7a-401c-8668-da88e81e713e" providerId="ADAL" clId="{F12CE7AA-FD68-4FDC-8B07-5D2D2BEC3030}" dt="2025-05-07T02:46:16.540" v="14" actId="20577"/>
          <ac:spMkLst>
            <pc:docMk/>
            <pc:sldMk cId="2379288562" sldId="279"/>
            <ac:spMk id="8" creationId="{E2794EA3-5903-EF7A-FF67-ED90254A10D6}"/>
          </ac:spMkLst>
        </pc:spChg>
      </pc:sldChg>
    </pc:docChg>
  </pc:docChgLst>
  <pc:docChgLst>
    <pc:chgData name="김규택" userId="bb9714a7-da7a-401c-8668-da88e81e713e" providerId="ADAL" clId="{3B20176C-B02B-1343-A4AC-E0A75DE0AE0F}"/>
    <pc:docChg chg="modSld">
      <pc:chgData name="김규택" userId="bb9714a7-da7a-401c-8668-da88e81e713e" providerId="ADAL" clId="{3B20176C-B02B-1343-A4AC-E0A75DE0AE0F}" dt="2025-04-08T00:53:35.262" v="296" actId="20577"/>
      <pc:docMkLst>
        <pc:docMk/>
      </pc:docMkLst>
      <pc:sldChg chg="modSp">
        <pc:chgData name="김규택" userId="bb9714a7-da7a-401c-8668-da88e81e713e" providerId="ADAL" clId="{3B20176C-B02B-1343-A4AC-E0A75DE0AE0F}" dt="2025-04-08T00:53:35.262" v="296" actId="20577"/>
        <pc:sldMkLst>
          <pc:docMk/>
          <pc:sldMk cId="2379288562" sldId="279"/>
        </pc:sldMkLst>
        <pc:spChg chg="mod">
          <ac:chgData name="김규택" userId="bb9714a7-da7a-401c-8668-da88e81e713e" providerId="ADAL" clId="{3B20176C-B02B-1343-A4AC-E0A75DE0AE0F}" dt="2025-04-08T00:53:35.262" v="296" actId="20577"/>
          <ac:spMkLst>
            <pc:docMk/>
            <pc:sldMk cId="2379288562" sldId="279"/>
            <ac:spMk id="2" creationId="{AE67B93E-E977-72DE-888D-64B32E37D30B}"/>
          </ac:spMkLst>
        </pc:spChg>
        <pc:spChg chg="mod">
          <ac:chgData name="김규택" userId="bb9714a7-da7a-401c-8668-da88e81e713e" providerId="ADAL" clId="{3B20176C-B02B-1343-A4AC-E0A75DE0AE0F}" dt="2025-04-08T00:52:47.456" v="261" actId="20577"/>
          <ac:spMkLst>
            <pc:docMk/>
            <pc:sldMk cId="2379288562" sldId="279"/>
            <ac:spMk id="8" creationId="{E2794EA3-5903-EF7A-FF67-ED90254A10D6}"/>
          </ac:spMkLst>
        </pc:spChg>
      </pc:sldChg>
    </pc:docChg>
  </pc:docChgLst>
  <pc:docChgLst>
    <pc:chgData name="김규택" userId="bb9714a7-da7a-401c-8668-da88e81e713e" providerId="ADAL" clId="{E88ADF24-3D8F-46AB-8925-5824FA291C22}"/>
    <pc:docChg chg="undo custSel addSld delSld modSld sldOrd">
      <pc:chgData name="김규택" userId="bb9714a7-da7a-401c-8668-da88e81e713e" providerId="ADAL" clId="{E88ADF24-3D8F-46AB-8925-5824FA291C22}" dt="2025-04-09T01:40:56.009" v="11289"/>
      <pc:docMkLst>
        <pc:docMk/>
      </pc:docMkLst>
      <pc:sldChg chg="del">
        <pc:chgData name="김규택" userId="bb9714a7-da7a-401c-8668-da88e81e713e" providerId="ADAL" clId="{E88ADF24-3D8F-46AB-8925-5824FA291C22}" dt="2025-04-08T03:37:58.999" v="5317" actId="47"/>
        <pc:sldMkLst>
          <pc:docMk/>
          <pc:sldMk cId="2701064552" sldId="258"/>
        </pc:sldMkLst>
      </pc:sldChg>
      <pc:sldChg chg="del">
        <pc:chgData name="김규택" userId="bb9714a7-da7a-401c-8668-da88e81e713e" providerId="ADAL" clId="{E88ADF24-3D8F-46AB-8925-5824FA291C22}" dt="2025-04-08T04:38:26.320" v="7508" actId="47"/>
        <pc:sldMkLst>
          <pc:docMk/>
          <pc:sldMk cId="2536727666" sldId="260"/>
        </pc:sldMkLst>
      </pc:sldChg>
      <pc:sldChg chg="del">
        <pc:chgData name="김규택" userId="bb9714a7-da7a-401c-8668-da88e81e713e" providerId="ADAL" clId="{E88ADF24-3D8F-46AB-8925-5824FA291C22}" dt="2025-04-08T02:41:14.926" v="1104" actId="47"/>
        <pc:sldMkLst>
          <pc:docMk/>
          <pc:sldMk cId="1455078178" sldId="261"/>
        </pc:sldMkLst>
      </pc:sldChg>
      <pc:sldChg chg="modSp del mod">
        <pc:chgData name="김규택" userId="bb9714a7-da7a-401c-8668-da88e81e713e" providerId="ADAL" clId="{E88ADF24-3D8F-46AB-8925-5824FA291C22}" dt="2025-04-08T04:38:08.437" v="7505" actId="47"/>
        <pc:sldMkLst>
          <pc:docMk/>
          <pc:sldMk cId="2653898316" sldId="262"/>
        </pc:sldMkLst>
      </pc:sldChg>
      <pc:sldChg chg="delSp del mod delAnim">
        <pc:chgData name="김규택" userId="bb9714a7-da7a-401c-8668-da88e81e713e" providerId="ADAL" clId="{E88ADF24-3D8F-46AB-8925-5824FA291C22}" dt="2025-04-08T03:37:58.136" v="5316" actId="47"/>
        <pc:sldMkLst>
          <pc:docMk/>
          <pc:sldMk cId="1136983710" sldId="263"/>
        </pc:sldMkLst>
      </pc:sldChg>
      <pc:sldChg chg="del">
        <pc:chgData name="김규택" userId="bb9714a7-da7a-401c-8668-da88e81e713e" providerId="ADAL" clId="{E88ADF24-3D8F-46AB-8925-5824FA291C22}" dt="2025-04-08T04:38:11.657" v="7507" actId="47"/>
        <pc:sldMkLst>
          <pc:docMk/>
          <pc:sldMk cId="1926835083" sldId="264"/>
        </pc:sldMkLst>
      </pc:sldChg>
      <pc:sldChg chg="del">
        <pc:chgData name="김규택" userId="bb9714a7-da7a-401c-8668-da88e81e713e" providerId="ADAL" clId="{E88ADF24-3D8F-46AB-8925-5824FA291C22}" dt="2025-04-08T04:38:09.348" v="7506" actId="47"/>
        <pc:sldMkLst>
          <pc:docMk/>
          <pc:sldMk cId="3604741759" sldId="265"/>
        </pc:sldMkLst>
      </pc:sldChg>
      <pc:sldChg chg="del">
        <pc:chgData name="김규택" userId="bb9714a7-da7a-401c-8668-da88e81e713e" providerId="ADAL" clId="{E88ADF24-3D8F-46AB-8925-5824FA291C22}" dt="2025-04-08T04:45:28.764" v="7716" actId="47"/>
        <pc:sldMkLst>
          <pc:docMk/>
          <pc:sldMk cId="3647235897" sldId="266"/>
        </pc:sldMkLst>
      </pc:sldChg>
      <pc:sldChg chg="del">
        <pc:chgData name="김규택" userId="bb9714a7-da7a-401c-8668-da88e81e713e" providerId="ADAL" clId="{E88ADF24-3D8F-46AB-8925-5824FA291C22}" dt="2025-04-08T05:02:08.639" v="9054" actId="47"/>
        <pc:sldMkLst>
          <pc:docMk/>
          <pc:sldMk cId="3973560607" sldId="268"/>
        </pc:sldMkLst>
      </pc:sldChg>
      <pc:sldChg chg="del">
        <pc:chgData name="김규택" userId="bb9714a7-da7a-401c-8668-da88e81e713e" providerId="ADAL" clId="{E88ADF24-3D8F-46AB-8925-5824FA291C22}" dt="2025-04-08T04:51:56.937" v="8162" actId="47"/>
        <pc:sldMkLst>
          <pc:docMk/>
          <pc:sldMk cId="307711267" sldId="269"/>
        </pc:sldMkLst>
      </pc:sldChg>
      <pc:sldChg chg="del">
        <pc:chgData name="김규택" userId="bb9714a7-da7a-401c-8668-da88e81e713e" providerId="ADAL" clId="{E88ADF24-3D8F-46AB-8925-5824FA291C22}" dt="2025-04-08T05:01:39.545" v="9048" actId="47"/>
        <pc:sldMkLst>
          <pc:docMk/>
          <pc:sldMk cId="83975036" sldId="271"/>
        </pc:sldMkLst>
      </pc:sldChg>
      <pc:sldChg chg="del">
        <pc:chgData name="김규택" userId="bb9714a7-da7a-401c-8668-da88e81e713e" providerId="ADAL" clId="{E88ADF24-3D8F-46AB-8925-5824FA291C22}" dt="2025-04-08T05:01:40.979" v="9049" actId="47"/>
        <pc:sldMkLst>
          <pc:docMk/>
          <pc:sldMk cId="2946392631" sldId="272"/>
        </pc:sldMkLst>
      </pc:sldChg>
      <pc:sldChg chg="del">
        <pc:chgData name="김규택" userId="bb9714a7-da7a-401c-8668-da88e81e713e" providerId="ADAL" clId="{E88ADF24-3D8F-46AB-8925-5824FA291C22}" dt="2025-04-08T05:02:10.063" v="9055" actId="47"/>
        <pc:sldMkLst>
          <pc:docMk/>
          <pc:sldMk cId="550087374" sldId="273"/>
        </pc:sldMkLst>
      </pc:sldChg>
      <pc:sldChg chg="del">
        <pc:chgData name="김규택" userId="bb9714a7-da7a-401c-8668-da88e81e713e" providerId="ADAL" clId="{E88ADF24-3D8F-46AB-8925-5824FA291C22}" dt="2025-04-08T05:02:31.171" v="9058" actId="47"/>
        <pc:sldMkLst>
          <pc:docMk/>
          <pc:sldMk cId="2351833872" sldId="274"/>
        </pc:sldMkLst>
      </pc:sldChg>
      <pc:sldChg chg="del">
        <pc:chgData name="김규택" userId="bb9714a7-da7a-401c-8668-da88e81e713e" providerId="ADAL" clId="{E88ADF24-3D8F-46AB-8925-5824FA291C22}" dt="2025-04-08T05:06:13.751" v="9233" actId="47"/>
        <pc:sldMkLst>
          <pc:docMk/>
          <pc:sldMk cId="993912512" sldId="275"/>
        </pc:sldMkLst>
      </pc:sldChg>
      <pc:sldChg chg="del">
        <pc:chgData name="김규택" userId="bb9714a7-da7a-401c-8668-da88e81e713e" providerId="ADAL" clId="{E88ADF24-3D8F-46AB-8925-5824FA291C22}" dt="2025-04-08T05:02:21.534" v="9056" actId="47"/>
        <pc:sldMkLst>
          <pc:docMk/>
          <pc:sldMk cId="1152755719" sldId="276"/>
        </pc:sldMkLst>
      </pc:sldChg>
      <pc:sldChg chg="modSp mod">
        <pc:chgData name="김규택" userId="bb9714a7-da7a-401c-8668-da88e81e713e" providerId="ADAL" clId="{E88ADF24-3D8F-46AB-8925-5824FA291C22}" dt="2025-04-08T06:45:48.391" v="10949" actId="20577"/>
        <pc:sldMkLst>
          <pc:docMk/>
          <pc:sldMk cId="53365344" sldId="277"/>
        </pc:sldMkLst>
        <pc:spChg chg="mod">
          <ac:chgData name="김규택" userId="bb9714a7-da7a-401c-8668-da88e81e713e" providerId="ADAL" clId="{E88ADF24-3D8F-46AB-8925-5824FA291C22}" dt="2025-04-08T06:45:48.391" v="10949" actId="20577"/>
          <ac:spMkLst>
            <pc:docMk/>
            <pc:sldMk cId="53365344" sldId="277"/>
            <ac:spMk id="19" creationId="{99BE81A2-592E-72D6-67D4-B421456998EB}"/>
          </ac:spMkLst>
        </pc:spChg>
      </pc:sldChg>
      <pc:sldChg chg="modSp mod">
        <pc:chgData name="김규택" userId="bb9714a7-da7a-401c-8668-da88e81e713e" providerId="ADAL" clId="{E88ADF24-3D8F-46AB-8925-5824FA291C22}" dt="2025-04-08T06:40:35.255" v="10930" actId="255"/>
        <pc:sldMkLst>
          <pc:docMk/>
          <pc:sldMk cId="2379288562" sldId="279"/>
        </pc:sldMkLst>
        <pc:spChg chg="mod">
          <ac:chgData name="김규택" userId="bb9714a7-da7a-401c-8668-da88e81e713e" providerId="ADAL" clId="{E88ADF24-3D8F-46AB-8925-5824FA291C22}" dt="2025-04-08T06:40:35.255" v="10930" actId="255"/>
          <ac:spMkLst>
            <pc:docMk/>
            <pc:sldMk cId="2379288562" sldId="279"/>
            <ac:spMk id="8" creationId="{E2794EA3-5903-EF7A-FF67-ED90254A10D6}"/>
          </ac:spMkLst>
        </pc:spChg>
      </pc:sldChg>
      <pc:sldChg chg="addSp delSp modSp add mod modAnim">
        <pc:chgData name="김규택" userId="bb9714a7-da7a-401c-8668-da88e81e713e" providerId="ADAL" clId="{E88ADF24-3D8F-46AB-8925-5824FA291C22}" dt="2025-04-08T03:23:56.395" v="4088" actId="20577"/>
        <pc:sldMkLst>
          <pc:docMk/>
          <pc:sldMk cId="3099243245" sldId="285"/>
        </pc:sldMkLst>
        <pc:spChg chg="mod">
          <ac:chgData name="김규택" userId="bb9714a7-da7a-401c-8668-da88e81e713e" providerId="ADAL" clId="{E88ADF24-3D8F-46AB-8925-5824FA291C22}" dt="2025-04-08T03:23:56.395" v="4088" actId="20577"/>
          <ac:spMkLst>
            <pc:docMk/>
            <pc:sldMk cId="3099243245" sldId="285"/>
            <ac:spMk id="6" creationId="{B31FF8D7-DC51-F6E4-D9BA-83F3CC90DDCF}"/>
          </ac:spMkLst>
        </pc:spChg>
        <pc:spChg chg="mod">
          <ac:chgData name="김규택" userId="bb9714a7-da7a-401c-8668-da88e81e713e" providerId="ADAL" clId="{E88ADF24-3D8F-46AB-8925-5824FA291C22}" dt="2025-04-08T02:42:34.058" v="1110" actId="1038"/>
          <ac:spMkLst>
            <pc:docMk/>
            <pc:sldMk cId="3099243245" sldId="285"/>
            <ac:spMk id="9" creationId="{AEFEDB4E-9E25-5F44-B96E-55C9C201D7FC}"/>
          </ac:spMkLst>
        </pc:spChg>
        <pc:spChg chg="mod">
          <ac:chgData name="김규택" userId="bb9714a7-da7a-401c-8668-da88e81e713e" providerId="ADAL" clId="{E88ADF24-3D8F-46AB-8925-5824FA291C22}" dt="2025-04-08T02:42:42" v="1113" actId="1076"/>
          <ac:spMkLst>
            <pc:docMk/>
            <pc:sldMk cId="3099243245" sldId="285"/>
            <ac:spMk id="14" creationId="{1234E83E-7D30-4C0B-B4F5-7A24F9E53B6A}"/>
          </ac:spMkLst>
        </pc:spChg>
        <pc:spChg chg="add mod">
          <ac:chgData name="김규택" userId="bb9714a7-da7a-401c-8668-da88e81e713e" providerId="ADAL" clId="{E88ADF24-3D8F-46AB-8925-5824FA291C22}" dt="2025-04-08T02:57:55.313" v="1650" actId="1582"/>
          <ac:spMkLst>
            <pc:docMk/>
            <pc:sldMk cId="3099243245" sldId="285"/>
            <ac:spMk id="17" creationId="{81D17B5A-EB3E-58C3-1D03-72CD9C84DA10}"/>
          </ac:spMkLst>
        </pc:spChg>
        <pc:spChg chg="add mod">
          <ac:chgData name="김규택" userId="bb9714a7-da7a-401c-8668-da88e81e713e" providerId="ADAL" clId="{E88ADF24-3D8F-46AB-8925-5824FA291C22}" dt="2025-04-08T03:14:04.821" v="2666" actId="20577"/>
          <ac:spMkLst>
            <pc:docMk/>
            <pc:sldMk cId="3099243245" sldId="285"/>
            <ac:spMk id="26" creationId="{02FB9394-45E7-CE0E-E8EC-3568C4754D4C}"/>
          </ac:spMkLst>
        </pc:spChg>
        <pc:grpChg chg="add mod">
          <ac:chgData name="김규택" userId="bb9714a7-da7a-401c-8668-da88e81e713e" providerId="ADAL" clId="{E88ADF24-3D8F-46AB-8925-5824FA291C22}" dt="2025-04-08T02:58:11.178" v="1652" actId="164"/>
          <ac:grpSpMkLst>
            <pc:docMk/>
            <pc:sldMk cId="3099243245" sldId="285"/>
            <ac:grpSpMk id="18" creationId="{756D2BB3-E18F-A5A2-9D92-A186FB9E924A}"/>
          </ac:grpSpMkLst>
        </pc:grpChg>
        <pc:grpChg chg="add mod">
          <ac:chgData name="김규택" userId="bb9714a7-da7a-401c-8668-da88e81e713e" providerId="ADAL" clId="{E88ADF24-3D8F-46AB-8925-5824FA291C22}" dt="2025-04-08T02:58:19.592" v="1654" actId="1076"/>
          <ac:grpSpMkLst>
            <pc:docMk/>
            <pc:sldMk cId="3099243245" sldId="285"/>
            <ac:grpSpMk id="25" creationId="{12894A15-CBD7-2CE7-9D1E-EAD1CA6E3DF8}"/>
          </ac:grpSpMkLst>
        </pc:grpChg>
        <pc:picChg chg="add mod">
          <ac:chgData name="김규택" userId="bb9714a7-da7a-401c-8668-da88e81e713e" providerId="ADAL" clId="{E88ADF24-3D8F-46AB-8925-5824FA291C22}" dt="2025-04-08T02:58:11.178" v="1652" actId="164"/>
          <ac:picMkLst>
            <pc:docMk/>
            <pc:sldMk cId="3099243245" sldId="285"/>
            <ac:picMk id="5" creationId="{22651936-BFAB-87AD-0D01-FFE80E7BA957}"/>
          </ac:picMkLst>
        </pc:picChg>
        <pc:picChg chg="add mod ord modCrop">
          <ac:chgData name="김규택" userId="bb9714a7-da7a-401c-8668-da88e81e713e" providerId="ADAL" clId="{E88ADF24-3D8F-46AB-8925-5824FA291C22}" dt="2025-04-08T02:57:55.313" v="1650" actId="1582"/>
          <ac:picMkLst>
            <pc:docMk/>
            <pc:sldMk cId="3099243245" sldId="285"/>
            <ac:picMk id="7" creationId="{B506EE28-0AA9-541F-34AE-5BDCF3EBC323}"/>
          </ac:picMkLst>
        </pc:picChg>
        <pc:picChg chg="add mod">
          <ac:chgData name="김규택" userId="bb9714a7-da7a-401c-8668-da88e81e713e" providerId="ADAL" clId="{E88ADF24-3D8F-46AB-8925-5824FA291C22}" dt="2025-04-08T02:58:11.178" v="1652" actId="164"/>
          <ac:picMkLst>
            <pc:docMk/>
            <pc:sldMk cId="3099243245" sldId="285"/>
            <ac:picMk id="20" creationId="{4147FF43-30CF-075E-A725-0D0EBDCDF8C9}"/>
          </ac:picMkLst>
        </pc:picChg>
        <pc:picChg chg="add mod">
          <ac:chgData name="김규택" userId="bb9714a7-da7a-401c-8668-da88e81e713e" providerId="ADAL" clId="{E88ADF24-3D8F-46AB-8925-5824FA291C22}" dt="2025-04-08T02:58:11.178" v="1652" actId="164"/>
          <ac:picMkLst>
            <pc:docMk/>
            <pc:sldMk cId="3099243245" sldId="285"/>
            <ac:picMk id="24" creationId="{0016CFA6-702A-1C52-7732-25804CD993D5}"/>
          </ac:picMkLst>
        </pc:picChg>
      </pc:sldChg>
      <pc:sldChg chg="add del">
        <pc:chgData name="김규택" userId="bb9714a7-da7a-401c-8668-da88e81e713e" providerId="ADAL" clId="{E88ADF24-3D8F-46AB-8925-5824FA291C22}" dt="2025-04-08T02:47:41.749" v="1452" actId="47"/>
        <pc:sldMkLst>
          <pc:docMk/>
          <pc:sldMk cId="1614816464" sldId="286"/>
        </pc:sldMkLst>
      </pc:sldChg>
      <pc:sldChg chg="addSp delSp modSp add mod modAnim">
        <pc:chgData name="김규택" userId="bb9714a7-da7a-401c-8668-da88e81e713e" providerId="ADAL" clId="{E88ADF24-3D8F-46AB-8925-5824FA291C22}" dt="2025-04-08T03:37:18.708" v="5279" actId="21"/>
        <pc:sldMkLst>
          <pc:docMk/>
          <pc:sldMk cId="3821539964" sldId="286"/>
        </pc:sldMkLst>
        <pc:spChg chg="mod">
          <ac:chgData name="김규택" userId="bb9714a7-da7a-401c-8668-da88e81e713e" providerId="ADAL" clId="{E88ADF24-3D8F-46AB-8925-5824FA291C22}" dt="2025-04-08T03:23:49.576" v="4084" actId="20577"/>
          <ac:spMkLst>
            <pc:docMk/>
            <pc:sldMk cId="3821539964" sldId="286"/>
            <ac:spMk id="6" creationId="{438FA8D9-5C31-7389-10AC-93E5A5B6CCE8}"/>
          </ac:spMkLst>
        </pc:spChg>
        <pc:spChg chg="mod">
          <ac:chgData name="김규택" userId="bb9714a7-da7a-401c-8668-da88e81e713e" providerId="ADAL" clId="{E88ADF24-3D8F-46AB-8925-5824FA291C22}" dt="2025-04-08T03:28:24.135" v="4923" actId="1076"/>
          <ac:spMkLst>
            <pc:docMk/>
            <pc:sldMk cId="3821539964" sldId="286"/>
            <ac:spMk id="26" creationId="{4A18BEA5-CD94-EC42-FB44-80F336240A20}"/>
          </ac:spMkLst>
        </pc:spChg>
      </pc:sldChg>
      <pc:sldChg chg="addSp delSp modSp add mod ord">
        <pc:chgData name="김규택" userId="bb9714a7-da7a-401c-8668-da88e81e713e" providerId="ADAL" clId="{E88ADF24-3D8F-46AB-8925-5824FA291C22}" dt="2025-04-08T03:37:23.681" v="5283" actId="21"/>
        <pc:sldMkLst>
          <pc:docMk/>
          <pc:sldMk cId="2731192396" sldId="287"/>
        </pc:sldMkLst>
        <pc:spChg chg="mod">
          <ac:chgData name="김규택" userId="bb9714a7-da7a-401c-8668-da88e81e713e" providerId="ADAL" clId="{E88ADF24-3D8F-46AB-8925-5824FA291C22}" dt="2025-04-08T03:23:52.861" v="4086" actId="20577"/>
          <ac:spMkLst>
            <pc:docMk/>
            <pc:sldMk cId="2731192396" sldId="287"/>
            <ac:spMk id="6" creationId="{4369C861-883B-B534-361B-3916DF9F3446}"/>
          </ac:spMkLst>
        </pc:spChg>
        <pc:spChg chg="mod">
          <ac:chgData name="김규택" userId="bb9714a7-da7a-401c-8668-da88e81e713e" providerId="ADAL" clId="{E88ADF24-3D8F-46AB-8925-5824FA291C22}" dt="2025-04-08T03:17:25.856" v="3113" actId="20577"/>
          <ac:spMkLst>
            <pc:docMk/>
            <pc:sldMk cId="2731192396" sldId="287"/>
            <ac:spMk id="26" creationId="{49423244-B1AF-BACA-C52A-470F1FDDBC21}"/>
          </ac:spMkLst>
        </pc:spChg>
      </pc:sldChg>
      <pc:sldChg chg="modSp add mod ord">
        <pc:chgData name="김규택" userId="bb9714a7-da7a-401c-8668-da88e81e713e" providerId="ADAL" clId="{E88ADF24-3D8F-46AB-8925-5824FA291C22}" dt="2025-04-08T03:36:04.513" v="5241" actId="242"/>
        <pc:sldMkLst>
          <pc:docMk/>
          <pc:sldMk cId="2679771979" sldId="288"/>
        </pc:sldMkLst>
        <pc:spChg chg="mod">
          <ac:chgData name="김규택" userId="bb9714a7-da7a-401c-8668-da88e81e713e" providerId="ADAL" clId="{E88ADF24-3D8F-46AB-8925-5824FA291C22}" dt="2025-04-08T03:08:32.496" v="1889" actId="20577"/>
          <ac:spMkLst>
            <pc:docMk/>
            <pc:sldMk cId="2679771979" sldId="288"/>
            <ac:spMk id="6" creationId="{0570166A-C288-DD14-034C-EC627D5A6F78}"/>
          </ac:spMkLst>
        </pc:spChg>
        <pc:spChg chg="mod">
          <ac:chgData name="김규택" userId="bb9714a7-da7a-401c-8668-da88e81e713e" providerId="ADAL" clId="{E88ADF24-3D8F-46AB-8925-5824FA291C22}" dt="2025-04-08T03:36:04.513" v="5241" actId="242"/>
          <ac:spMkLst>
            <pc:docMk/>
            <pc:sldMk cId="2679771979" sldId="288"/>
            <ac:spMk id="26" creationId="{28BDEB66-1B38-524A-512C-AA05777084AE}"/>
          </ac:spMkLst>
        </pc:spChg>
      </pc:sldChg>
      <pc:sldChg chg="modSp add mod">
        <pc:chgData name="김규택" userId="bb9714a7-da7a-401c-8668-da88e81e713e" providerId="ADAL" clId="{E88ADF24-3D8F-46AB-8925-5824FA291C22}" dt="2025-04-08T03:28:30.039" v="4924" actId="1076"/>
        <pc:sldMkLst>
          <pc:docMk/>
          <pc:sldMk cId="67722961" sldId="289"/>
        </pc:sldMkLst>
        <pc:spChg chg="mod">
          <ac:chgData name="김규택" userId="bb9714a7-da7a-401c-8668-da88e81e713e" providerId="ADAL" clId="{E88ADF24-3D8F-46AB-8925-5824FA291C22}" dt="2025-04-08T03:24:02.861" v="4091" actId="20577"/>
          <ac:spMkLst>
            <pc:docMk/>
            <pc:sldMk cId="67722961" sldId="289"/>
            <ac:spMk id="6" creationId="{3BBACACE-03DA-605B-6091-51D27445B117}"/>
          </ac:spMkLst>
        </pc:spChg>
        <pc:spChg chg="mod">
          <ac:chgData name="김규택" userId="bb9714a7-da7a-401c-8668-da88e81e713e" providerId="ADAL" clId="{E88ADF24-3D8F-46AB-8925-5824FA291C22}" dt="2025-04-08T03:28:30.039" v="4924" actId="1076"/>
          <ac:spMkLst>
            <pc:docMk/>
            <pc:sldMk cId="67722961" sldId="289"/>
            <ac:spMk id="26" creationId="{0A81C473-1987-4643-B9B7-417960E935A1}"/>
          </ac:spMkLst>
        </pc:spChg>
      </pc:sldChg>
      <pc:sldChg chg="addSp delSp modSp add mod ord addAnim delAnim modAnim">
        <pc:chgData name="김규택" userId="bb9714a7-da7a-401c-8668-da88e81e713e" providerId="ADAL" clId="{E88ADF24-3D8F-46AB-8925-5824FA291C22}" dt="2025-04-08T04:13:45.953" v="6206" actId="20577"/>
        <pc:sldMkLst>
          <pc:docMk/>
          <pc:sldMk cId="1080611633" sldId="290"/>
        </pc:sldMkLst>
        <pc:spChg chg="add del mod">
          <ac:chgData name="김규택" userId="bb9714a7-da7a-401c-8668-da88e81e713e" providerId="ADAL" clId="{E88ADF24-3D8F-46AB-8925-5824FA291C22}" dt="2025-04-08T04:13:45.953" v="6206" actId="20577"/>
          <ac:spMkLst>
            <pc:docMk/>
            <pc:sldMk cId="1080611633" sldId="290"/>
            <ac:spMk id="6" creationId="{0B1B134F-CC6F-E6C6-F274-B3E078A179E5}"/>
          </ac:spMkLst>
        </pc:spChg>
        <pc:spChg chg="add del mod">
          <ac:chgData name="김규택" userId="bb9714a7-da7a-401c-8668-da88e81e713e" providerId="ADAL" clId="{E88ADF24-3D8F-46AB-8925-5824FA291C22}" dt="2025-04-08T03:45:17.121" v="5492" actId="20577"/>
          <ac:spMkLst>
            <pc:docMk/>
            <pc:sldMk cId="1080611633" sldId="290"/>
            <ac:spMk id="26" creationId="{DF1C8B50-3AC9-A388-D86D-1579E7DE6D90}"/>
          </ac:spMkLst>
        </pc:spChg>
        <pc:grpChg chg="add mod">
          <ac:chgData name="김규택" userId="bb9714a7-da7a-401c-8668-da88e81e713e" providerId="ADAL" clId="{E88ADF24-3D8F-46AB-8925-5824FA291C22}" dt="2025-04-08T03:45:11.578" v="5481" actId="1076"/>
          <ac:grpSpMkLst>
            <pc:docMk/>
            <pc:sldMk cId="1080611633" sldId="290"/>
            <ac:grpSpMk id="23" creationId="{7274B02B-EDE7-94FC-6F33-F66382781EB3}"/>
          </ac:grpSpMkLst>
        </pc:grpChg>
        <pc:picChg chg="add mod">
          <ac:chgData name="김규택" userId="bb9714a7-da7a-401c-8668-da88e81e713e" providerId="ADAL" clId="{E88ADF24-3D8F-46AB-8925-5824FA291C22}" dt="2025-04-08T03:45:08.441" v="5480" actId="164"/>
          <ac:picMkLst>
            <pc:docMk/>
            <pc:sldMk cId="1080611633" sldId="290"/>
            <ac:picMk id="13" creationId="{B6920C17-6242-A8E3-69F6-A0C4AE59450C}"/>
          </ac:picMkLst>
        </pc:picChg>
        <pc:picChg chg="add mod">
          <ac:chgData name="김규택" userId="bb9714a7-da7a-401c-8668-da88e81e713e" providerId="ADAL" clId="{E88ADF24-3D8F-46AB-8925-5824FA291C22}" dt="2025-04-08T03:45:08.441" v="5480" actId="164"/>
          <ac:picMkLst>
            <pc:docMk/>
            <pc:sldMk cId="1080611633" sldId="290"/>
            <ac:picMk id="16" creationId="{77D34FCC-EF8D-9048-CA1F-A74A8DE891C6}"/>
          </ac:picMkLst>
        </pc:picChg>
        <pc:picChg chg="add del mod">
          <ac:chgData name="김규택" userId="bb9714a7-da7a-401c-8668-da88e81e713e" providerId="ADAL" clId="{E88ADF24-3D8F-46AB-8925-5824FA291C22}" dt="2025-04-08T03:45:08.441" v="5480" actId="164"/>
          <ac:picMkLst>
            <pc:docMk/>
            <pc:sldMk cId="1080611633" sldId="290"/>
            <ac:picMk id="19" creationId="{897A5F9E-681B-C477-C8E3-96A6B154F012}"/>
          </ac:picMkLst>
        </pc:picChg>
        <pc:picChg chg="add mod">
          <ac:chgData name="김규택" userId="bb9714a7-da7a-401c-8668-da88e81e713e" providerId="ADAL" clId="{E88ADF24-3D8F-46AB-8925-5824FA291C22}" dt="2025-04-08T03:45:08.441" v="5480" actId="164"/>
          <ac:picMkLst>
            <pc:docMk/>
            <pc:sldMk cId="1080611633" sldId="290"/>
            <ac:picMk id="22" creationId="{A676BEE6-2415-1933-EB30-AC871581E288}"/>
          </ac:picMkLst>
        </pc:picChg>
      </pc:sldChg>
      <pc:sldChg chg="addSp delSp modSp add mod ord addAnim delAnim modAnim">
        <pc:chgData name="김규택" userId="bb9714a7-da7a-401c-8668-da88e81e713e" providerId="ADAL" clId="{E88ADF24-3D8F-46AB-8925-5824FA291C22}" dt="2025-04-08T04:13:48.809" v="6208" actId="20577"/>
        <pc:sldMkLst>
          <pc:docMk/>
          <pc:sldMk cId="609929618" sldId="291"/>
        </pc:sldMkLst>
        <pc:spChg chg="mod">
          <ac:chgData name="김규택" userId="bb9714a7-da7a-401c-8668-da88e81e713e" providerId="ADAL" clId="{E88ADF24-3D8F-46AB-8925-5824FA291C22}" dt="2025-04-08T04:13:48.809" v="6208" actId="20577"/>
          <ac:spMkLst>
            <pc:docMk/>
            <pc:sldMk cId="609929618" sldId="291"/>
            <ac:spMk id="6" creationId="{086C8E2F-19FA-1720-11E7-01267E970168}"/>
          </ac:spMkLst>
        </pc:spChg>
        <pc:spChg chg="mod">
          <ac:chgData name="김규택" userId="bb9714a7-da7a-401c-8668-da88e81e713e" providerId="ADAL" clId="{E88ADF24-3D8F-46AB-8925-5824FA291C22}" dt="2025-04-08T03:55:55.336" v="5674" actId="1036"/>
          <ac:spMkLst>
            <pc:docMk/>
            <pc:sldMk cId="609929618" sldId="291"/>
            <ac:spMk id="26" creationId="{3B45CDCC-510C-8EB8-0627-BA614FFA48D6}"/>
          </ac:spMkLst>
        </pc:spChg>
        <pc:grpChg chg="add mod">
          <ac:chgData name="김규택" userId="bb9714a7-da7a-401c-8668-da88e81e713e" providerId="ADAL" clId="{E88ADF24-3D8F-46AB-8925-5824FA291C22}" dt="2025-04-08T03:54:16.919" v="5610" actId="164"/>
          <ac:grpSpMkLst>
            <pc:docMk/>
            <pc:sldMk cId="609929618" sldId="291"/>
            <ac:grpSpMk id="15" creationId="{3C7ECA69-0E3F-8229-07E6-043E551A8A92}"/>
          </ac:grpSpMkLst>
        </pc:grpChg>
        <pc:picChg chg="add mod modCrop">
          <ac:chgData name="김규택" userId="bb9714a7-da7a-401c-8668-da88e81e713e" providerId="ADAL" clId="{E88ADF24-3D8F-46AB-8925-5824FA291C22}" dt="2025-04-08T03:54:16.919" v="5610" actId="164"/>
          <ac:picMkLst>
            <pc:docMk/>
            <pc:sldMk cId="609929618" sldId="291"/>
            <ac:picMk id="3" creationId="{210D55A3-C30A-08C0-BD2A-78A117BF8E73}"/>
          </ac:picMkLst>
        </pc:picChg>
        <pc:picChg chg="add mod">
          <ac:chgData name="김규택" userId="bb9714a7-da7a-401c-8668-da88e81e713e" providerId="ADAL" clId="{E88ADF24-3D8F-46AB-8925-5824FA291C22}" dt="2025-04-08T03:54:16.919" v="5610" actId="164"/>
          <ac:picMkLst>
            <pc:docMk/>
            <pc:sldMk cId="609929618" sldId="291"/>
            <ac:picMk id="8" creationId="{B39590E5-239F-3A3C-8279-EA0AB71863C6}"/>
          </ac:picMkLst>
        </pc:picChg>
        <pc:picChg chg="add mod modCrop">
          <ac:chgData name="김규택" userId="bb9714a7-da7a-401c-8668-da88e81e713e" providerId="ADAL" clId="{E88ADF24-3D8F-46AB-8925-5824FA291C22}" dt="2025-04-08T03:54:16.919" v="5610" actId="164"/>
          <ac:picMkLst>
            <pc:docMk/>
            <pc:sldMk cId="609929618" sldId="291"/>
            <ac:picMk id="12" creationId="{8A285EEB-AD28-E6B6-BB73-A31EEECA0026}"/>
          </ac:picMkLst>
        </pc:picChg>
        <pc:picChg chg="add mod modCrop">
          <ac:chgData name="김규택" userId="bb9714a7-da7a-401c-8668-da88e81e713e" providerId="ADAL" clId="{E88ADF24-3D8F-46AB-8925-5824FA291C22}" dt="2025-04-08T03:54:16.919" v="5610" actId="164"/>
          <ac:picMkLst>
            <pc:docMk/>
            <pc:sldMk cId="609929618" sldId="291"/>
            <ac:picMk id="13" creationId="{CB5B0318-66F4-8B0D-8830-E9F4DDB8850A}"/>
          </ac:picMkLst>
        </pc:picChg>
      </pc:sldChg>
      <pc:sldChg chg="add del">
        <pc:chgData name="김규택" userId="bb9714a7-da7a-401c-8668-da88e81e713e" providerId="ADAL" clId="{E88ADF24-3D8F-46AB-8925-5824FA291C22}" dt="2025-04-08T03:39:08.884" v="5340"/>
        <pc:sldMkLst>
          <pc:docMk/>
          <pc:sldMk cId="2305539408" sldId="291"/>
        </pc:sldMkLst>
      </pc:sldChg>
      <pc:sldChg chg="addSp delSp modSp add del mod">
        <pc:chgData name="김규택" userId="bb9714a7-da7a-401c-8668-da88e81e713e" providerId="ADAL" clId="{E88ADF24-3D8F-46AB-8925-5824FA291C22}" dt="2025-04-08T03:41:17.692" v="5389"/>
        <pc:sldMkLst>
          <pc:docMk/>
          <pc:sldMk cId="1807476199" sldId="292"/>
        </pc:sldMkLst>
      </pc:sldChg>
      <pc:sldChg chg="addSp delSp modSp add del mod">
        <pc:chgData name="김규택" userId="bb9714a7-da7a-401c-8668-da88e81e713e" providerId="ADAL" clId="{E88ADF24-3D8F-46AB-8925-5824FA291C22}" dt="2025-04-08T03:56:23.508" v="5679" actId="47"/>
        <pc:sldMkLst>
          <pc:docMk/>
          <pc:sldMk cId="2758328053" sldId="292"/>
        </pc:sldMkLst>
      </pc:sldChg>
      <pc:sldChg chg="add del">
        <pc:chgData name="김규택" userId="bb9714a7-da7a-401c-8668-da88e81e713e" providerId="ADAL" clId="{E88ADF24-3D8F-46AB-8925-5824FA291C22}" dt="2025-04-08T03:39:07.781" v="5339"/>
        <pc:sldMkLst>
          <pc:docMk/>
          <pc:sldMk cId="2816991336" sldId="292"/>
        </pc:sldMkLst>
      </pc:sldChg>
      <pc:sldChg chg="add del">
        <pc:chgData name="김규택" userId="bb9714a7-da7a-401c-8668-da88e81e713e" providerId="ADAL" clId="{E88ADF24-3D8F-46AB-8925-5824FA291C22}" dt="2025-04-08T03:59:23.756" v="5766" actId="47"/>
        <pc:sldMkLst>
          <pc:docMk/>
          <pc:sldMk cId="1814548310" sldId="293"/>
        </pc:sldMkLst>
      </pc:sldChg>
      <pc:sldChg chg="addSp delSp modSp add mod">
        <pc:chgData name="김규택" userId="bb9714a7-da7a-401c-8668-da88e81e713e" providerId="ADAL" clId="{E88ADF24-3D8F-46AB-8925-5824FA291C22}" dt="2025-04-08T04:19:46.785" v="7269" actId="20577"/>
        <pc:sldMkLst>
          <pc:docMk/>
          <pc:sldMk cId="3052072455" sldId="294"/>
        </pc:sldMkLst>
        <pc:spChg chg="mod">
          <ac:chgData name="김규택" userId="bb9714a7-da7a-401c-8668-da88e81e713e" providerId="ADAL" clId="{E88ADF24-3D8F-46AB-8925-5824FA291C22}" dt="2025-04-08T04:19:46.785" v="7269" actId="20577"/>
          <ac:spMkLst>
            <pc:docMk/>
            <pc:sldMk cId="3052072455" sldId="294"/>
            <ac:spMk id="6" creationId="{C6EB2A25-6AC3-3313-AE56-518BBBF97B6A}"/>
          </ac:spMkLst>
        </pc:spChg>
        <pc:spChg chg="mod">
          <ac:chgData name="김규택" userId="bb9714a7-da7a-401c-8668-da88e81e713e" providerId="ADAL" clId="{E88ADF24-3D8F-46AB-8925-5824FA291C22}" dt="2025-04-08T04:11:39.983" v="6165"/>
          <ac:spMkLst>
            <pc:docMk/>
            <pc:sldMk cId="3052072455" sldId="294"/>
            <ac:spMk id="21" creationId="{4F601DDD-BB7F-07E3-24DB-587652DF7E03}"/>
          </ac:spMkLst>
        </pc:spChg>
        <pc:spChg chg="mod">
          <ac:chgData name="김규택" userId="bb9714a7-da7a-401c-8668-da88e81e713e" providerId="ADAL" clId="{E88ADF24-3D8F-46AB-8925-5824FA291C22}" dt="2025-04-08T04:11:39.983" v="6165"/>
          <ac:spMkLst>
            <pc:docMk/>
            <pc:sldMk cId="3052072455" sldId="294"/>
            <ac:spMk id="22" creationId="{C81958D2-A5ED-97F4-B648-0B258AE3215F}"/>
          </ac:spMkLst>
        </pc:spChg>
        <pc:spChg chg="mod">
          <ac:chgData name="김규택" userId="bb9714a7-da7a-401c-8668-da88e81e713e" providerId="ADAL" clId="{E88ADF24-3D8F-46AB-8925-5824FA291C22}" dt="2025-04-08T04:11:39.983" v="6165"/>
          <ac:spMkLst>
            <pc:docMk/>
            <pc:sldMk cId="3052072455" sldId="294"/>
            <ac:spMk id="23" creationId="{0E345A63-69AA-F5FE-A81B-A0B9BFB90FC2}"/>
          </ac:spMkLst>
        </pc:spChg>
        <pc:spChg chg="mod">
          <ac:chgData name="김규택" userId="bb9714a7-da7a-401c-8668-da88e81e713e" providerId="ADAL" clId="{E88ADF24-3D8F-46AB-8925-5824FA291C22}" dt="2025-04-08T04:11:39.983" v="6165"/>
          <ac:spMkLst>
            <pc:docMk/>
            <pc:sldMk cId="3052072455" sldId="294"/>
            <ac:spMk id="24" creationId="{21930DE2-8112-A2A3-00FB-B539DB2CF555}"/>
          </ac:spMkLst>
        </pc:spChg>
        <pc:spChg chg="mod">
          <ac:chgData name="김규택" userId="bb9714a7-da7a-401c-8668-da88e81e713e" providerId="ADAL" clId="{E88ADF24-3D8F-46AB-8925-5824FA291C22}" dt="2025-04-08T04:11:39.983" v="6165"/>
          <ac:spMkLst>
            <pc:docMk/>
            <pc:sldMk cId="3052072455" sldId="294"/>
            <ac:spMk id="25" creationId="{C9F97C8D-543F-E3A4-5E84-BFFEA1267BB8}"/>
          </ac:spMkLst>
        </pc:spChg>
        <pc:spChg chg="mod">
          <ac:chgData name="김규택" userId="bb9714a7-da7a-401c-8668-da88e81e713e" providerId="ADAL" clId="{E88ADF24-3D8F-46AB-8925-5824FA291C22}" dt="2025-04-08T04:11:39.983" v="6165"/>
          <ac:spMkLst>
            <pc:docMk/>
            <pc:sldMk cId="3052072455" sldId="294"/>
            <ac:spMk id="26" creationId="{72360A96-781E-EB7B-0A98-109751556460}"/>
          </ac:spMkLst>
        </pc:spChg>
        <pc:spChg chg="mod">
          <ac:chgData name="김규택" userId="bb9714a7-da7a-401c-8668-da88e81e713e" providerId="ADAL" clId="{E88ADF24-3D8F-46AB-8925-5824FA291C22}" dt="2025-04-08T04:11:39.983" v="6165"/>
          <ac:spMkLst>
            <pc:docMk/>
            <pc:sldMk cId="3052072455" sldId="294"/>
            <ac:spMk id="27" creationId="{7F7E7364-CE93-DB7F-565B-6E0B97E43FEF}"/>
          </ac:spMkLst>
        </pc:spChg>
        <pc:grpChg chg="add mod">
          <ac:chgData name="김규택" userId="bb9714a7-da7a-401c-8668-da88e81e713e" providerId="ADAL" clId="{E88ADF24-3D8F-46AB-8925-5824FA291C22}" dt="2025-04-08T04:11:39.983" v="6165"/>
          <ac:grpSpMkLst>
            <pc:docMk/>
            <pc:sldMk cId="3052072455" sldId="294"/>
            <ac:grpSpMk id="19" creationId="{FDE4A776-6827-9C1E-1765-41A9B164E108}"/>
          </ac:grpSpMkLst>
        </pc:grpChg>
        <pc:picChg chg="mod">
          <ac:chgData name="김규택" userId="bb9714a7-da7a-401c-8668-da88e81e713e" providerId="ADAL" clId="{E88ADF24-3D8F-46AB-8925-5824FA291C22}" dt="2025-04-08T04:11:39.983" v="6165"/>
          <ac:picMkLst>
            <pc:docMk/>
            <pc:sldMk cId="3052072455" sldId="294"/>
            <ac:picMk id="20" creationId="{BD0E2B8A-26C9-C7FD-83C3-74DC23FB7D41}"/>
          </ac:picMkLst>
        </pc:picChg>
      </pc:sldChg>
      <pc:sldChg chg="addSp delSp modSp add mod">
        <pc:chgData name="김규택" userId="bb9714a7-da7a-401c-8668-da88e81e713e" providerId="ADAL" clId="{E88ADF24-3D8F-46AB-8925-5824FA291C22}" dt="2025-04-08T04:19:34.975" v="7245" actId="20577"/>
        <pc:sldMkLst>
          <pc:docMk/>
          <pc:sldMk cId="3231499125" sldId="295"/>
        </pc:sldMkLst>
        <pc:spChg chg="mod">
          <ac:chgData name="김규택" userId="bb9714a7-da7a-401c-8668-da88e81e713e" providerId="ADAL" clId="{E88ADF24-3D8F-46AB-8925-5824FA291C22}" dt="2025-04-08T04:19:34.975" v="7245" actId="20577"/>
          <ac:spMkLst>
            <pc:docMk/>
            <pc:sldMk cId="3231499125" sldId="295"/>
            <ac:spMk id="6" creationId="{06BDD182-DA84-1425-5EFF-1A42BB57005E}"/>
          </ac:spMkLst>
        </pc:spChg>
        <pc:spChg chg="add mod">
          <ac:chgData name="김규택" userId="bb9714a7-da7a-401c-8668-da88e81e713e" providerId="ADAL" clId="{E88ADF24-3D8F-46AB-8925-5824FA291C22}" dt="2025-04-08T03:58:57.037" v="5751" actId="1076"/>
          <ac:spMkLst>
            <pc:docMk/>
            <pc:sldMk cId="3231499125" sldId="295"/>
            <ac:spMk id="8" creationId="{54ED0157-EEBB-5B9C-BED6-128DC6918EF2}"/>
          </ac:spMkLst>
        </pc:spChg>
        <pc:picChg chg="add mod">
          <ac:chgData name="김규택" userId="bb9714a7-da7a-401c-8668-da88e81e713e" providerId="ADAL" clId="{E88ADF24-3D8F-46AB-8925-5824FA291C22}" dt="2025-04-08T03:58:57.037" v="5751" actId="1076"/>
          <ac:picMkLst>
            <pc:docMk/>
            <pc:sldMk cId="3231499125" sldId="295"/>
            <ac:picMk id="7" creationId="{71396653-7C4B-BAF1-CF1E-FD5169C82AF9}"/>
          </ac:picMkLst>
        </pc:picChg>
      </pc:sldChg>
      <pc:sldChg chg="addSp delSp modSp add mod">
        <pc:chgData name="김규택" userId="bb9714a7-da7a-401c-8668-da88e81e713e" providerId="ADAL" clId="{E88ADF24-3D8F-46AB-8925-5824FA291C22}" dt="2025-04-08T04:19:58.262" v="7279" actId="20577"/>
        <pc:sldMkLst>
          <pc:docMk/>
          <pc:sldMk cId="3897771491" sldId="296"/>
        </pc:sldMkLst>
        <pc:spChg chg="mod">
          <ac:chgData name="김규택" userId="bb9714a7-da7a-401c-8668-da88e81e713e" providerId="ADAL" clId="{E88ADF24-3D8F-46AB-8925-5824FA291C22}" dt="2025-04-08T04:19:58.262" v="7279" actId="20577"/>
          <ac:spMkLst>
            <pc:docMk/>
            <pc:sldMk cId="3897771491" sldId="296"/>
            <ac:spMk id="6" creationId="{59E1D704-06BE-DD79-391A-D2A272082938}"/>
          </ac:spMkLst>
        </pc:spChg>
        <pc:picChg chg="add mod topLvl">
          <ac:chgData name="김규택" userId="bb9714a7-da7a-401c-8668-da88e81e713e" providerId="ADAL" clId="{E88ADF24-3D8F-46AB-8925-5824FA291C22}" dt="2025-04-08T04:04:58.478" v="5904" actId="1076"/>
          <ac:picMkLst>
            <pc:docMk/>
            <pc:sldMk cId="3897771491" sldId="296"/>
            <ac:picMk id="13" creationId="{3300F7F0-AA87-9454-1C46-FEB134F80784}"/>
          </ac:picMkLst>
        </pc:picChg>
        <pc:picChg chg="add mod">
          <ac:chgData name="김규택" userId="bb9714a7-da7a-401c-8668-da88e81e713e" providerId="ADAL" clId="{E88ADF24-3D8F-46AB-8925-5824FA291C22}" dt="2025-04-08T04:04:58.478" v="5904" actId="1076"/>
          <ac:picMkLst>
            <pc:docMk/>
            <pc:sldMk cId="3897771491" sldId="296"/>
            <ac:picMk id="16" creationId="{4F7FE784-55F0-6E47-D24A-DCA6961B9CCD}"/>
          </ac:picMkLst>
        </pc:picChg>
        <pc:picChg chg="add mod">
          <ac:chgData name="김규택" userId="bb9714a7-da7a-401c-8668-da88e81e713e" providerId="ADAL" clId="{E88ADF24-3D8F-46AB-8925-5824FA291C22}" dt="2025-04-08T04:05:30.979" v="5915" actId="1076"/>
          <ac:picMkLst>
            <pc:docMk/>
            <pc:sldMk cId="3897771491" sldId="296"/>
            <ac:picMk id="20" creationId="{E177C65D-C9A8-7984-F72F-7789404998CD}"/>
          </ac:picMkLst>
        </pc:picChg>
        <pc:picChg chg="add mod">
          <ac:chgData name="김규택" userId="bb9714a7-da7a-401c-8668-da88e81e713e" providerId="ADAL" clId="{E88ADF24-3D8F-46AB-8925-5824FA291C22}" dt="2025-04-08T04:12:13.988" v="6176" actId="1076"/>
          <ac:picMkLst>
            <pc:docMk/>
            <pc:sldMk cId="3897771491" sldId="296"/>
            <ac:picMk id="37" creationId="{1EF94F2C-A16A-6CD0-EEC7-AD12BB92C04A}"/>
          </ac:picMkLst>
        </pc:picChg>
        <pc:cxnChg chg="add mod">
          <ac:chgData name="김규택" userId="bb9714a7-da7a-401c-8668-da88e81e713e" providerId="ADAL" clId="{E88ADF24-3D8F-46AB-8925-5824FA291C22}" dt="2025-04-08T04:05:30.979" v="5915" actId="1076"/>
          <ac:cxnSpMkLst>
            <pc:docMk/>
            <pc:sldMk cId="3897771491" sldId="296"/>
            <ac:cxnSpMk id="23" creationId="{D43C10CF-42C9-6463-B94B-13909F61C0B4}"/>
          </ac:cxnSpMkLst>
        </pc:cxnChg>
        <pc:cxnChg chg="add mod">
          <ac:chgData name="김규택" userId="bb9714a7-da7a-401c-8668-da88e81e713e" providerId="ADAL" clId="{E88ADF24-3D8F-46AB-8925-5824FA291C22}" dt="2025-04-08T04:05:30.979" v="5915" actId="1076"/>
          <ac:cxnSpMkLst>
            <pc:docMk/>
            <pc:sldMk cId="3897771491" sldId="296"/>
            <ac:cxnSpMk id="24" creationId="{039BE99A-7664-E0D4-DDFE-0290B442542E}"/>
          </ac:cxnSpMkLst>
        </pc:cxnChg>
        <pc:cxnChg chg="add mod">
          <ac:chgData name="김규택" userId="bb9714a7-da7a-401c-8668-da88e81e713e" providerId="ADAL" clId="{E88ADF24-3D8F-46AB-8925-5824FA291C22}" dt="2025-04-08T04:11:52.933" v="6166" actId="478"/>
          <ac:cxnSpMkLst>
            <pc:docMk/>
            <pc:sldMk cId="3897771491" sldId="296"/>
            <ac:cxnSpMk id="27" creationId="{D370769B-842B-F9CC-9F24-8A82C8E74F25}"/>
          </ac:cxnSpMkLst>
        </pc:cxnChg>
      </pc:sldChg>
      <pc:sldChg chg="addSp delSp modSp add mod">
        <pc:chgData name="김규택" userId="bb9714a7-da7a-401c-8668-da88e81e713e" providerId="ADAL" clId="{E88ADF24-3D8F-46AB-8925-5824FA291C22}" dt="2025-04-08T04:14:03.047" v="6218" actId="20577"/>
        <pc:sldMkLst>
          <pc:docMk/>
          <pc:sldMk cId="1964523904" sldId="297"/>
        </pc:sldMkLst>
        <pc:spChg chg="add mod">
          <ac:chgData name="김규택" userId="bb9714a7-da7a-401c-8668-da88e81e713e" providerId="ADAL" clId="{E88ADF24-3D8F-46AB-8925-5824FA291C22}" dt="2025-04-08T04:08:39.821" v="6041" actId="164"/>
          <ac:spMkLst>
            <pc:docMk/>
            <pc:sldMk cId="1964523904" sldId="297"/>
            <ac:spMk id="4" creationId="{EA3E0531-0F7F-92EA-3AFA-AB54E91F1712}"/>
          </ac:spMkLst>
        </pc:spChg>
        <pc:spChg chg="mod">
          <ac:chgData name="김규택" userId="bb9714a7-da7a-401c-8668-da88e81e713e" providerId="ADAL" clId="{E88ADF24-3D8F-46AB-8925-5824FA291C22}" dt="2025-04-08T04:14:03.047" v="6218" actId="20577"/>
          <ac:spMkLst>
            <pc:docMk/>
            <pc:sldMk cId="1964523904" sldId="297"/>
            <ac:spMk id="6" creationId="{6FDCD5D5-32EC-D3A6-74A7-C284296CFCCB}"/>
          </ac:spMkLst>
        </pc:spChg>
        <pc:grpChg chg="add mod">
          <ac:chgData name="김규택" userId="bb9714a7-da7a-401c-8668-da88e81e713e" providerId="ADAL" clId="{E88ADF24-3D8F-46AB-8925-5824FA291C22}" dt="2025-04-08T04:09:57.280" v="6139"/>
          <ac:grpSpMkLst>
            <pc:docMk/>
            <pc:sldMk cId="1964523904" sldId="297"/>
            <ac:grpSpMk id="7" creationId="{798257AC-0D66-7F9A-9F86-4A001B1B2E89}"/>
          </ac:grpSpMkLst>
        </pc:grpChg>
        <pc:picChg chg="add mod modCrop">
          <ac:chgData name="김규택" userId="bb9714a7-da7a-401c-8668-da88e81e713e" providerId="ADAL" clId="{E88ADF24-3D8F-46AB-8925-5824FA291C22}" dt="2025-04-08T04:08:39.821" v="6041" actId="164"/>
          <ac:picMkLst>
            <pc:docMk/>
            <pc:sldMk cId="1964523904" sldId="297"/>
            <ac:picMk id="3" creationId="{24999BD4-A05D-4130-B8D4-4D743D09267F}"/>
          </ac:picMkLst>
        </pc:picChg>
      </pc:sldChg>
      <pc:sldChg chg="addSp delSp modSp add mod">
        <pc:chgData name="김규택" userId="bb9714a7-da7a-401c-8668-da88e81e713e" providerId="ADAL" clId="{E88ADF24-3D8F-46AB-8925-5824FA291C22}" dt="2025-04-08T04:19:51.532" v="7277" actId="20577"/>
        <pc:sldMkLst>
          <pc:docMk/>
          <pc:sldMk cId="1651574051" sldId="298"/>
        </pc:sldMkLst>
        <pc:spChg chg="mod">
          <ac:chgData name="김규택" userId="bb9714a7-da7a-401c-8668-da88e81e713e" providerId="ADAL" clId="{E88ADF24-3D8F-46AB-8925-5824FA291C22}" dt="2025-04-08T04:19:51.532" v="7277" actId="20577"/>
          <ac:spMkLst>
            <pc:docMk/>
            <pc:sldMk cId="1651574051" sldId="298"/>
            <ac:spMk id="6" creationId="{0E3E9268-8ABF-33FE-1A57-4028E97B8E7E}"/>
          </ac:spMkLst>
        </pc:spChg>
        <pc:spChg chg="add mod">
          <ac:chgData name="김규택" userId="bb9714a7-da7a-401c-8668-da88e81e713e" providerId="ADAL" clId="{E88ADF24-3D8F-46AB-8925-5824FA291C22}" dt="2025-04-08T04:10:48.027" v="6149" actId="164"/>
          <ac:spMkLst>
            <pc:docMk/>
            <pc:sldMk cId="1651574051" sldId="298"/>
            <ac:spMk id="13" creationId="{AF55544E-E88E-598C-F1B9-F71A5D2301B9}"/>
          </ac:spMkLst>
        </pc:spChg>
        <pc:spChg chg="add mod">
          <ac:chgData name="김규택" userId="bb9714a7-da7a-401c-8668-da88e81e713e" providerId="ADAL" clId="{E88ADF24-3D8F-46AB-8925-5824FA291C22}" dt="2025-04-08T04:10:48.027" v="6149" actId="164"/>
          <ac:spMkLst>
            <pc:docMk/>
            <pc:sldMk cId="1651574051" sldId="298"/>
            <ac:spMk id="15" creationId="{F253ED1B-2F87-135E-A8FC-4696C9F763C8}"/>
          </ac:spMkLst>
        </pc:spChg>
        <pc:spChg chg="add mod">
          <ac:chgData name="김규택" userId="bb9714a7-da7a-401c-8668-da88e81e713e" providerId="ADAL" clId="{E88ADF24-3D8F-46AB-8925-5824FA291C22}" dt="2025-04-08T04:10:48.027" v="6149" actId="164"/>
          <ac:spMkLst>
            <pc:docMk/>
            <pc:sldMk cId="1651574051" sldId="298"/>
            <ac:spMk id="16" creationId="{E5E97CD4-25E4-B8CC-EE27-125DF2D7627D}"/>
          </ac:spMkLst>
        </pc:spChg>
        <pc:spChg chg="add mod">
          <ac:chgData name="김규택" userId="bb9714a7-da7a-401c-8668-da88e81e713e" providerId="ADAL" clId="{E88ADF24-3D8F-46AB-8925-5824FA291C22}" dt="2025-04-08T04:10:48.027" v="6149" actId="164"/>
          <ac:spMkLst>
            <pc:docMk/>
            <pc:sldMk cId="1651574051" sldId="298"/>
            <ac:spMk id="17" creationId="{23FBC506-0119-AC12-F1A9-86CFBC58F291}"/>
          </ac:spMkLst>
        </pc:spChg>
        <pc:grpChg chg="add mod">
          <ac:chgData name="김규택" userId="bb9714a7-da7a-401c-8668-da88e81e713e" providerId="ADAL" clId="{E88ADF24-3D8F-46AB-8925-5824FA291C22}" dt="2025-04-08T04:11:00.504" v="6154" actId="1076"/>
          <ac:grpSpMkLst>
            <pc:docMk/>
            <pc:sldMk cId="1651574051" sldId="298"/>
            <ac:grpSpMk id="18" creationId="{946DAB9A-0191-59CF-9D16-A9DE165D4FB9}"/>
          </ac:grpSpMkLst>
        </pc:grpChg>
        <pc:picChg chg="add mod">
          <ac:chgData name="김규택" userId="bb9714a7-da7a-401c-8668-da88e81e713e" providerId="ADAL" clId="{E88ADF24-3D8F-46AB-8925-5824FA291C22}" dt="2025-04-08T04:10:48.027" v="6149" actId="164"/>
          <ac:picMkLst>
            <pc:docMk/>
            <pc:sldMk cId="1651574051" sldId="298"/>
            <ac:picMk id="4" creationId="{E60F265C-4B1A-9747-129A-636114920B3C}"/>
          </ac:picMkLst>
        </pc:picChg>
      </pc:sldChg>
      <pc:sldChg chg="add del">
        <pc:chgData name="김규택" userId="bb9714a7-da7a-401c-8668-da88e81e713e" providerId="ADAL" clId="{E88ADF24-3D8F-46AB-8925-5824FA291C22}" dt="2025-04-08T04:12:58.019" v="6178"/>
        <pc:sldMkLst>
          <pc:docMk/>
          <pc:sldMk cId="2671300044" sldId="299"/>
        </pc:sldMkLst>
      </pc:sldChg>
      <pc:sldChg chg="addSp delSp modSp add mod delAnim modAnim">
        <pc:chgData name="김규택" userId="bb9714a7-da7a-401c-8668-da88e81e713e" providerId="ADAL" clId="{E88ADF24-3D8F-46AB-8925-5824FA291C22}" dt="2025-04-09T01:12:06.217" v="11263" actId="207"/>
        <pc:sldMkLst>
          <pc:docMk/>
          <pc:sldMk cId="3316294147" sldId="299"/>
        </pc:sldMkLst>
        <pc:spChg chg="mod">
          <ac:chgData name="김규택" userId="bb9714a7-da7a-401c-8668-da88e81e713e" providerId="ADAL" clId="{E88ADF24-3D8F-46AB-8925-5824FA291C22}" dt="2025-04-09T01:12:06.217" v="11263" actId="207"/>
          <ac:spMkLst>
            <pc:docMk/>
            <pc:sldMk cId="3316294147" sldId="299"/>
            <ac:spMk id="5" creationId="{107543D5-0BC5-EE23-8DBB-B87E451E3217}"/>
          </ac:spMkLst>
        </pc:spChg>
        <pc:spChg chg="mod">
          <ac:chgData name="김규택" userId="bb9714a7-da7a-401c-8668-da88e81e713e" providerId="ADAL" clId="{E88ADF24-3D8F-46AB-8925-5824FA291C22}" dt="2025-04-08T04:51:38.220" v="8161" actId="20577"/>
          <ac:spMkLst>
            <pc:docMk/>
            <pc:sldMk cId="3316294147" sldId="299"/>
            <ac:spMk id="6" creationId="{1246E204-461C-04F1-FBB5-72673C59B27D}"/>
          </ac:spMkLst>
        </pc:spChg>
        <pc:spChg chg="mod">
          <ac:chgData name="김규택" userId="bb9714a7-da7a-401c-8668-da88e81e713e" providerId="ADAL" clId="{E88ADF24-3D8F-46AB-8925-5824FA291C22}" dt="2025-04-09T01:12:06.217" v="11263" actId="207"/>
          <ac:spMkLst>
            <pc:docMk/>
            <pc:sldMk cId="3316294147" sldId="299"/>
            <ac:spMk id="15" creationId="{57D46140-94C6-8A9D-C28F-558DA1B11809}"/>
          </ac:spMkLst>
        </pc:spChg>
        <pc:spChg chg="mod">
          <ac:chgData name="김규택" userId="bb9714a7-da7a-401c-8668-da88e81e713e" providerId="ADAL" clId="{E88ADF24-3D8F-46AB-8925-5824FA291C22}" dt="2025-04-09T01:12:06.217" v="11263" actId="207"/>
          <ac:spMkLst>
            <pc:docMk/>
            <pc:sldMk cId="3316294147" sldId="299"/>
            <ac:spMk id="19" creationId="{308C4582-9DDC-C2EF-DBE6-BFB736DE9469}"/>
          </ac:spMkLst>
        </pc:spChg>
        <pc:spChg chg="mod">
          <ac:chgData name="김규택" userId="bb9714a7-da7a-401c-8668-da88e81e713e" providerId="ADAL" clId="{E88ADF24-3D8F-46AB-8925-5824FA291C22}" dt="2025-04-09T01:12:06.217" v="11263" actId="207"/>
          <ac:spMkLst>
            <pc:docMk/>
            <pc:sldMk cId="3316294147" sldId="299"/>
            <ac:spMk id="30" creationId="{878E4610-01D1-7A49-0756-E1E5071A2D06}"/>
          </ac:spMkLst>
        </pc:spChg>
        <pc:spChg chg="add mod topLvl">
          <ac:chgData name="김규택" userId="bb9714a7-da7a-401c-8668-da88e81e713e" providerId="ADAL" clId="{E88ADF24-3D8F-46AB-8925-5824FA291C22}" dt="2025-04-09T01:12:06.217" v="11263" actId="207"/>
          <ac:spMkLst>
            <pc:docMk/>
            <pc:sldMk cId="3316294147" sldId="299"/>
            <ac:spMk id="82" creationId="{7F2952A2-3B52-7912-7446-3DE844DAF84E}"/>
          </ac:spMkLst>
        </pc:spChg>
        <pc:grpChg chg="add mod">
          <ac:chgData name="김규택" userId="bb9714a7-da7a-401c-8668-da88e81e713e" providerId="ADAL" clId="{E88ADF24-3D8F-46AB-8925-5824FA291C22}" dt="2025-04-09T00:30:31.661" v="11193" actId="164"/>
          <ac:grpSpMkLst>
            <pc:docMk/>
            <pc:sldMk cId="3316294147" sldId="299"/>
            <ac:grpSpMk id="2" creationId="{32B0BB08-0CC7-6347-8DD7-03C28DF76004}"/>
          </ac:grpSpMkLst>
        </pc:grpChg>
        <pc:grpChg chg="add mod">
          <ac:chgData name="김규택" userId="bb9714a7-da7a-401c-8668-da88e81e713e" providerId="ADAL" clId="{E88ADF24-3D8F-46AB-8925-5824FA291C22}" dt="2025-04-09T00:30:31.661" v="11193" actId="164"/>
          <ac:grpSpMkLst>
            <pc:docMk/>
            <pc:sldMk cId="3316294147" sldId="299"/>
            <ac:grpSpMk id="3" creationId="{BD4CACBE-AC9F-607E-D170-398F3D40C189}"/>
          </ac:grpSpMkLst>
        </pc:grpChg>
        <pc:grpChg chg="add mod">
          <ac:chgData name="김규택" userId="bb9714a7-da7a-401c-8668-da88e81e713e" providerId="ADAL" clId="{E88ADF24-3D8F-46AB-8925-5824FA291C22}" dt="2025-04-09T00:30:31.661" v="11193" actId="164"/>
          <ac:grpSpMkLst>
            <pc:docMk/>
            <pc:sldMk cId="3316294147" sldId="299"/>
            <ac:grpSpMk id="13" creationId="{AE88F079-3BEF-B985-AF07-E8A177403E12}"/>
          </ac:grpSpMkLst>
        </pc:grpChg>
        <pc:grpChg chg="add mod">
          <ac:chgData name="김규택" userId="bb9714a7-da7a-401c-8668-da88e81e713e" providerId="ADAL" clId="{E88ADF24-3D8F-46AB-8925-5824FA291C22}" dt="2025-04-09T00:30:31.661" v="11193" actId="164"/>
          <ac:grpSpMkLst>
            <pc:docMk/>
            <pc:sldMk cId="3316294147" sldId="299"/>
            <ac:grpSpMk id="17" creationId="{EC0F4095-0F67-4C6B-2714-9D1BCAF7E21E}"/>
          </ac:grpSpMkLst>
        </pc:grpChg>
        <pc:grpChg chg="add mod">
          <ac:chgData name="김규택" userId="bb9714a7-da7a-401c-8668-da88e81e713e" providerId="ADAL" clId="{E88ADF24-3D8F-46AB-8925-5824FA291C22}" dt="2025-04-09T00:30:31.661" v="11193" actId="164"/>
          <ac:grpSpMkLst>
            <pc:docMk/>
            <pc:sldMk cId="3316294147" sldId="299"/>
            <ac:grpSpMk id="29" creationId="{1A85C6F5-5E15-D2D6-9A39-2AA4594B989E}"/>
          </ac:grpSpMkLst>
        </pc:grpChg>
        <pc:picChg chg="mod">
          <ac:chgData name="김규택" userId="bb9714a7-da7a-401c-8668-da88e81e713e" providerId="ADAL" clId="{E88ADF24-3D8F-46AB-8925-5824FA291C22}" dt="2025-04-09T01:12:04.521" v="11262" actId="208"/>
          <ac:picMkLst>
            <pc:docMk/>
            <pc:sldMk cId="3316294147" sldId="299"/>
            <ac:picMk id="8" creationId="{6E62D812-928B-7B22-150B-027B4138F5FC}"/>
          </ac:picMkLst>
        </pc:picChg>
        <pc:picChg chg="mod">
          <ac:chgData name="김규택" userId="bb9714a7-da7a-401c-8668-da88e81e713e" providerId="ADAL" clId="{E88ADF24-3D8F-46AB-8925-5824FA291C22}" dt="2025-04-09T01:12:04.521" v="11262" actId="208"/>
          <ac:picMkLst>
            <pc:docMk/>
            <pc:sldMk cId="3316294147" sldId="299"/>
            <ac:picMk id="16" creationId="{13991095-746D-B89B-07A7-1233FFC9F22D}"/>
          </ac:picMkLst>
        </pc:picChg>
        <pc:picChg chg="mod">
          <ac:chgData name="김규택" userId="bb9714a7-da7a-401c-8668-da88e81e713e" providerId="ADAL" clId="{E88ADF24-3D8F-46AB-8925-5824FA291C22}" dt="2025-04-09T01:12:04.521" v="11262" actId="208"/>
          <ac:picMkLst>
            <pc:docMk/>
            <pc:sldMk cId="3316294147" sldId="299"/>
            <ac:picMk id="18" creationId="{80898046-9A79-0FF7-075F-D5CD5D9E43AF}"/>
          </ac:picMkLst>
        </pc:picChg>
        <pc:picChg chg="mod">
          <ac:chgData name="김규택" userId="bb9714a7-da7a-401c-8668-da88e81e713e" providerId="ADAL" clId="{E88ADF24-3D8F-46AB-8925-5824FA291C22}" dt="2025-04-09T01:12:04.521" v="11262" actId="208"/>
          <ac:picMkLst>
            <pc:docMk/>
            <pc:sldMk cId="3316294147" sldId="299"/>
            <ac:picMk id="31" creationId="{CA619F36-A5A6-B9C5-A606-22523D8C492F}"/>
          </ac:picMkLst>
        </pc:picChg>
        <pc:picChg chg="add mod topLvl">
          <ac:chgData name="김규택" userId="bb9714a7-da7a-401c-8668-da88e81e713e" providerId="ADAL" clId="{E88ADF24-3D8F-46AB-8925-5824FA291C22}" dt="2025-04-09T01:12:04.521" v="11262" actId="208"/>
          <ac:picMkLst>
            <pc:docMk/>
            <pc:sldMk cId="3316294147" sldId="299"/>
            <ac:picMk id="72" creationId="{A7B48B2F-685B-AE4F-47E7-73C66A01151D}"/>
          </ac:picMkLst>
        </pc:picChg>
        <pc:cxnChg chg="add mod">
          <ac:chgData name="김규택" userId="bb9714a7-da7a-401c-8668-da88e81e713e" providerId="ADAL" clId="{E88ADF24-3D8F-46AB-8925-5824FA291C22}" dt="2025-04-08T04:36:30.255" v="7488" actId="164"/>
          <ac:cxnSpMkLst>
            <pc:docMk/>
            <pc:sldMk cId="3316294147" sldId="299"/>
            <ac:cxnSpMk id="33" creationId="{4F08F9DE-1809-EBE0-50FE-012405DF476F}"/>
          </ac:cxnSpMkLst>
        </pc:cxnChg>
        <pc:cxnChg chg="add mod">
          <ac:chgData name="김규택" userId="bb9714a7-da7a-401c-8668-da88e81e713e" providerId="ADAL" clId="{E88ADF24-3D8F-46AB-8925-5824FA291C22}" dt="2025-04-08T04:36:30.255" v="7488" actId="164"/>
          <ac:cxnSpMkLst>
            <pc:docMk/>
            <pc:sldMk cId="3316294147" sldId="299"/>
            <ac:cxnSpMk id="37" creationId="{5D4034CB-3403-31C7-A21F-83AAFFFF524F}"/>
          </ac:cxnSpMkLst>
        </pc:cxnChg>
        <pc:cxnChg chg="add mod">
          <ac:chgData name="김규택" userId="bb9714a7-da7a-401c-8668-da88e81e713e" providerId="ADAL" clId="{E88ADF24-3D8F-46AB-8925-5824FA291C22}" dt="2025-04-09T00:30:31.661" v="11193" actId="164"/>
          <ac:cxnSpMkLst>
            <pc:docMk/>
            <pc:sldMk cId="3316294147" sldId="299"/>
            <ac:cxnSpMk id="45" creationId="{9DBE706A-809B-6008-1854-8EC07D1F2390}"/>
          </ac:cxnSpMkLst>
        </pc:cxnChg>
        <pc:cxnChg chg="add mod">
          <ac:chgData name="김규택" userId="bb9714a7-da7a-401c-8668-da88e81e713e" providerId="ADAL" clId="{E88ADF24-3D8F-46AB-8925-5824FA291C22}" dt="2025-04-08T04:36:30.255" v="7488" actId="164"/>
          <ac:cxnSpMkLst>
            <pc:docMk/>
            <pc:sldMk cId="3316294147" sldId="299"/>
            <ac:cxnSpMk id="55" creationId="{9FFB6CF3-247B-8FE9-A692-AF0E8F35AD4C}"/>
          </ac:cxnSpMkLst>
        </pc:cxnChg>
        <pc:cxnChg chg="add mod">
          <ac:chgData name="김규택" userId="bb9714a7-da7a-401c-8668-da88e81e713e" providerId="ADAL" clId="{E88ADF24-3D8F-46AB-8925-5824FA291C22}" dt="2025-04-08T04:30:18.039" v="7442" actId="1076"/>
          <ac:cxnSpMkLst>
            <pc:docMk/>
            <pc:sldMk cId="3316294147" sldId="299"/>
            <ac:cxnSpMk id="59" creationId="{FE818595-5D2B-DAB2-8380-D9824436E8E6}"/>
          </ac:cxnSpMkLst>
        </pc:cxnChg>
        <pc:cxnChg chg="add mod">
          <ac:chgData name="김규택" userId="bb9714a7-da7a-401c-8668-da88e81e713e" providerId="ADAL" clId="{E88ADF24-3D8F-46AB-8925-5824FA291C22}" dt="2025-04-09T00:30:31.661" v="11193" actId="164"/>
          <ac:cxnSpMkLst>
            <pc:docMk/>
            <pc:sldMk cId="3316294147" sldId="299"/>
            <ac:cxnSpMk id="64" creationId="{7A889CCB-BF2E-4336-8277-97056578AD29}"/>
          </ac:cxnSpMkLst>
        </pc:cxnChg>
        <pc:cxnChg chg="add mod">
          <ac:chgData name="김규택" userId="bb9714a7-da7a-401c-8668-da88e81e713e" providerId="ADAL" clId="{E88ADF24-3D8F-46AB-8925-5824FA291C22}" dt="2025-04-09T00:30:31.661" v="11193" actId="164"/>
          <ac:cxnSpMkLst>
            <pc:docMk/>
            <pc:sldMk cId="3316294147" sldId="299"/>
            <ac:cxnSpMk id="68" creationId="{DD3B2607-D021-FBA3-CD22-D89EE2942C61}"/>
          </ac:cxnSpMkLst>
        </pc:cxnChg>
      </pc:sldChg>
      <pc:sldChg chg="addSp delSp modSp add mod">
        <pc:chgData name="김규택" userId="bb9714a7-da7a-401c-8668-da88e81e713e" providerId="ADAL" clId="{E88ADF24-3D8F-46AB-8925-5824FA291C22}" dt="2025-04-08T04:19:24.319" v="7236" actId="20577"/>
        <pc:sldMkLst>
          <pc:docMk/>
          <pc:sldMk cId="3414082433" sldId="300"/>
        </pc:sldMkLst>
        <pc:spChg chg="add mod">
          <ac:chgData name="김규택" userId="bb9714a7-da7a-401c-8668-da88e81e713e" providerId="ADAL" clId="{E88ADF24-3D8F-46AB-8925-5824FA291C22}" dt="2025-04-08T04:19:15.127" v="7225" actId="113"/>
          <ac:spMkLst>
            <pc:docMk/>
            <pc:sldMk cId="3414082433" sldId="300"/>
            <ac:spMk id="2" creationId="{C564DDEB-FF81-D50A-45D9-103635D4CF84}"/>
          </ac:spMkLst>
        </pc:spChg>
        <pc:spChg chg="mod">
          <ac:chgData name="김규택" userId="bb9714a7-da7a-401c-8668-da88e81e713e" providerId="ADAL" clId="{E88ADF24-3D8F-46AB-8925-5824FA291C22}" dt="2025-04-08T04:19:24.319" v="7236" actId="20577"/>
          <ac:spMkLst>
            <pc:docMk/>
            <pc:sldMk cId="3414082433" sldId="300"/>
            <ac:spMk id="6" creationId="{D29473D1-B47E-2F97-8C30-0159D3600648}"/>
          </ac:spMkLst>
        </pc:spChg>
      </pc:sldChg>
      <pc:sldChg chg="addSp delSp modSp add mod delAnim">
        <pc:chgData name="김규택" userId="bb9714a7-da7a-401c-8668-da88e81e713e" providerId="ADAL" clId="{E88ADF24-3D8F-46AB-8925-5824FA291C22}" dt="2025-04-08T04:51:35.975" v="8159" actId="20577"/>
        <pc:sldMkLst>
          <pc:docMk/>
          <pc:sldMk cId="1893692029" sldId="301"/>
        </pc:sldMkLst>
        <pc:spChg chg="mod">
          <ac:chgData name="김규택" userId="bb9714a7-da7a-401c-8668-da88e81e713e" providerId="ADAL" clId="{E88ADF24-3D8F-46AB-8925-5824FA291C22}" dt="2025-04-08T04:51:35.975" v="8159" actId="20577"/>
          <ac:spMkLst>
            <pc:docMk/>
            <pc:sldMk cId="1893692029" sldId="301"/>
            <ac:spMk id="6" creationId="{676698AD-750F-53DD-7FC3-54A0F66C91C3}"/>
          </ac:spMkLst>
        </pc:spChg>
        <pc:spChg chg="mod">
          <ac:chgData name="김규택" userId="bb9714a7-da7a-401c-8668-da88e81e713e" providerId="ADAL" clId="{E88ADF24-3D8F-46AB-8925-5824FA291C22}" dt="2025-04-08T04:38:54.463" v="7510"/>
          <ac:spMkLst>
            <pc:docMk/>
            <pc:sldMk cId="1893692029" sldId="301"/>
            <ac:spMk id="11" creationId="{07AAAB39-E08A-B7B3-0475-E5C1F0AE7870}"/>
          </ac:spMkLst>
        </pc:spChg>
        <pc:spChg chg="mod">
          <ac:chgData name="김규택" userId="bb9714a7-da7a-401c-8668-da88e81e713e" providerId="ADAL" clId="{E88ADF24-3D8F-46AB-8925-5824FA291C22}" dt="2025-04-08T04:38:54.463" v="7510"/>
          <ac:spMkLst>
            <pc:docMk/>
            <pc:sldMk cId="1893692029" sldId="301"/>
            <ac:spMk id="21" creationId="{E8F914B9-5108-2F51-AF0D-C917BF70DC48}"/>
          </ac:spMkLst>
        </pc:spChg>
        <pc:spChg chg="add mod">
          <ac:chgData name="김규택" userId="bb9714a7-da7a-401c-8668-da88e81e713e" providerId="ADAL" clId="{E88ADF24-3D8F-46AB-8925-5824FA291C22}" dt="2025-04-08T04:41:28.260" v="7553" actId="14100"/>
          <ac:spMkLst>
            <pc:docMk/>
            <pc:sldMk cId="1893692029" sldId="301"/>
            <ac:spMk id="32" creationId="{F9E05CF3-2E11-A67B-4D10-0A12448065CB}"/>
          </ac:spMkLst>
        </pc:spChg>
        <pc:spChg chg="add mod">
          <ac:chgData name="김규택" userId="bb9714a7-da7a-401c-8668-da88e81e713e" providerId="ADAL" clId="{E88ADF24-3D8F-46AB-8925-5824FA291C22}" dt="2025-04-08T04:42:15.799" v="7563" actId="20577"/>
          <ac:spMkLst>
            <pc:docMk/>
            <pc:sldMk cId="1893692029" sldId="301"/>
            <ac:spMk id="34" creationId="{9371E0CE-56D2-71F4-C461-35A076C44A42}"/>
          </ac:spMkLst>
        </pc:spChg>
        <pc:grpChg chg="mod">
          <ac:chgData name="김규택" userId="bb9714a7-da7a-401c-8668-da88e81e713e" providerId="ADAL" clId="{E88ADF24-3D8F-46AB-8925-5824FA291C22}" dt="2025-04-08T04:39:12.214" v="7520" actId="1076"/>
          <ac:grpSpMkLst>
            <pc:docMk/>
            <pc:sldMk cId="1893692029" sldId="301"/>
            <ac:grpSpMk id="10" creationId="{8E31A268-A26B-3E93-4B49-EFAA8EF0DD4B}"/>
          </ac:grpSpMkLst>
        </pc:grpChg>
        <pc:grpChg chg="add del mod">
          <ac:chgData name="김규택" userId="bb9714a7-da7a-401c-8668-da88e81e713e" providerId="ADAL" clId="{E88ADF24-3D8F-46AB-8925-5824FA291C22}" dt="2025-04-08T04:39:17.705" v="7521" actId="1076"/>
          <ac:grpSpMkLst>
            <pc:docMk/>
            <pc:sldMk cId="1893692029" sldId="301"/>
            <ac:grpSpMk id="20" creationId="{70DC54FB-78F8-9210-10D9-D5159F3D2681}"/>
          </ac:grpSpMkLst>
        </pc:grpChg>
        <pc:picChg chg="mod">
          <ac:chgData name="김규택" userId="bb9714a7-da7a-401c-8668-da88e81e713e" providerId="ADAL" clId="{E88ADF24-3D8F-46AB-8925-5824FA291C22}" dt="2025-04-08T04:38:54.463" v="7510"/>
          <ac:picMkLst>
            <pc:docMk/>
            <pc:sldMk cId="1893692029" sldId="301"/>
            <ac:picMk id="12" creationId="{6904C30D-C0CE-8C09-E87F-C2707C0919F3}"/>
          </ac:picMkLst>
        </pc:picChg>
        <pc:picChg chg="mod">
          <ac:chgData name="김규택" userId="bb9714a7-da7a-401c-8668-da88e81e713e" providerId="ADAL" clId="{E88ADF24-3D8F-46AB-8925-5824FA291C22}" dt="2025-04-08T04:38:54.463" v="7510"/>
          <ac:picMkLst>
            <pc:docMk/>
            <pc:sldMk cId="1893692029" sldId="301"/>
            <ac:picMk id="22" creationId="{859B934E-2778-6882-C868-353894BD8A37}"/>
          </ac:picMkLst>
        </pc:picChg>
      </pc:sldChg>
      <pc:sldChg chg="addSp delSp modSp add mod">
        <pc:chgData name="김규택" userId="bb9714a7-da7a-401c-8668-da88e81e713e" providerId="ADAL" clId="{E88ADF24-3D8F-46AB-8925-5824FA291C22}" dt="2025-04-08T04:51:33.267" v="8157" actId="20577"/>
        <pc:sldMkLst>
          <pc:docMk/>
          <pc:sldMk cId="703517636" sldId="302"/>
        </pc:sldMkLst>
        <pc:spChg chg="add mod">
          <ac:chgData name="김규택" userId="bb9714a7-da7a-401c-8668-da88e81e713e" providerId="ADAL" clId="{E88ADF24-3D8F-46AB-8925-5824FA291C22}" dt="2025-04-08T04:44:26.143" v="7709" actId="20577"/>
          <ac:spMkLst>
            <pc:docMk/>
            <pc:sldMk cId="703517636" sldId="302"/>
            <ac:spMk id="2" creationId="{98EBEA95-E8E5-1E58-E739-95EA0550887E}"/>
          </ac:spMkLst>
        </pc:spChg>
        <pc:spChg chg="add mod">
          <ac:chgData name="김규택" userId="bb9714a7-da7a-401c-8668-da88e81e713e" providerId="ADAL" clId="{E88ADF24-3D8F-46AB-8925-5824FA291C22}" dt="2025-04-08T04:44:45.986" v="7710" actId="2710"/>
          <ac:spMkLst>
            <pc:docMk/>
            <pc:sldMk cId="703517636" sldId="302"/>
            <ac:spMk id="3" creationId="{B6657A2B-F13A-07C8-4DA2-14982B322184}"/>
          </ac:spMkLst>
        </pc:spChg>
        <pc:spChg chg="mod">
          <ac:chgData name="김규택" userId="bb9714a7-da7a-401c-8668-da88e81e713e" providerId="ADAL" clId="{E88ADF24-3D8F-46AB-8925-5824FA291C22}" dt="2025-04-08T04:51:33.267" v="8157" actId="20577"/>
          <ac:spMkLst>
            <pc:docMk/>
            <pc:sldMk cId="703517636" sldId="302"/>
            <ac:spMk id="6" creationId="{90226178-897D-7B96-1E13-C7DA2C55DEFB}"/>
          </ac:spMkLst>
        </pc:spChg>
        <pc:grpChg chg="mod">
          <ac:chgData name="김규택" userId="bb9714a7-da7a-401c-8668-da88e81e713e" providerId="ADAL" clId="{E88ADF24-3D8F-46AB-8925-5824FA291C22}" dt="2025-04-08T04:39:52.579" v="7524" actId="1076"/>
          <ac:grpSpMkLst>
            <pc:docMk/>
            <pc:sldMk cId="703517636" sldId="302"/>
            <ac:grpSpMk id="23" creationId="{F0FDCBDF-F35B-07AA-016E-50D12094C693}"/>
          </ac:grpSpMkLst>
        </pc:grpChg>
        <pc:grpChg chg="mod">
          <ac:chgData name="김규택" userId="bb9714a7-da7a-401c-8668-da88e81e713e" providerId="ADAL" clId="{E88ADF24-3D8F-46AB-8925-5824FA291C22}" dt="2025-04-08T04:39:56.212" v="7525" actId="1076"/>
          <ac:grpSpMkLst>
            <pc:docMk/>
            <pc:sldMk cId="703517636" sldId="302"/>
            <ac:grpSpMk id="26" creationId="{B7D4125C-DD74-3962-7E1E-4A5E4E1853C5}"/>
          </ac:grpSpMkLst>
        </pc:grpChg>
      </pc:sldChg>
      <pc:sldChg chg="addSp delSp modSp add mod">
        <pc:chgData name="김규택" userId="bb9714a7-da7a-401c-8668-da88e81e713e" providerId="ADAL" clId="{E88ADF24-3D8F-46AB-8925-5824FA291C22}" dt="2025-04-08T04:51:30.616" v="8155" actId="20577"/>
        <pc:sldMkLst>
          <pc:docMk/>
          <pc:sldMk cId="1459940073" sldId="303"/>
        </pc:sldMkLst>
        <pc:spChg chg="add mod">
          <ac:chgData name="김규택" userId="bb9714a7-da7a-401c-8668-da88e81e713e" providerId="ADAL" clId="{E88ADF24-3D8F-46AB-8925-5824FA291C22}" dt="2025-04-08T04:51:24.500" v="8153" actId="1076"/>
          <ac:spMkLst>
            <pc:docMk/>
            <pc:sldMk cId="1459940073" sldId="303"/>
            <ac:spMk id="4" creationId="{40C55312-89EF-0F05-BFBA-9908EE2FBC2D}"/>
          </ac:spMkLst>
        </pc:spChg>
        <pc:spChg chg="mod">
          <ac:chgData name="김규택" userId="bb9714a7-da7a-401c-8668-da88e81e713e" providerId="ADAL" clId="{E88ADF24-3D8F-46AB-8925-5824FA291C22}" dt="2025-04-08T04:51:30.616" v="8155" actId="20577"/>
          <ac:spMkLst>
            <pc:docMk/>
            <pc:sldMk cId="1459940073" sldId="303"/>
            <ac:spMk id="6" creationId="{FC9A2569-27FD-3B94-423A-CBB0E63D6E91}"/>
          </ac:spMkLst>
        </pc:spChg>
      </pc:sldChg>
      <pc:sldChg chg="addSp modSp add del mod">
        <pc:chgData name="김규택" userId="bb9714a7-da7a-401c-8668-da88e81e713e" providerId="ADAL" clId="{E88ADF24-3D8F-46AB-8925-5824FA291C22}" dt="2025-04-08T05:00:55.376" v="9028" actId="47"/>
        <pc:sldMkLst>
          <pc:docMk/>
          <pc:sldMk cId="3388496613" sldId="304"/>
        </pc:sldMkLst>
      </pc:sldChg>
      <pc:sldChg chg="modSp add mod">
        <pc:chgData name="김규택" userId="bb9714a7-da7a-401c-8668-da88e81e713e" providerId="ADAL" clId="{E88ADF24-3D8F-46AB-8925-5824FA291C22}" dt="2025-04-08T05:01:47.825" v="9053" actId="20577"/>
        <pc:sldMkLst>
          <pc:docMk/>
          <pc:sldMk cId="2511655149" sldId="305"/>
        </pc:sldMkLst>
        <pc:spChg chg="mod">
          <ac:chgData name="김규택" userId="bb9714a7-da7a-401c-8668-da88e81e713e" providerId="ADAL" clId="{E88ADF24-3D8F-46AB-8925-5824FA291C22}" dt="2025-04-08T05:01:47.825" v="9053" actId="20577"/>
          <ac:spMkLst>
            <pc:docMk/>
            <pc:sldMk cId="2511655149" sldId="305"/>
            <ac:spMk id="4" creationId="{8F9629E6-4E00-9408-8066-BDDE0B5BEFC7}"/>
          </ac:spMkLst>
        </pc:spChg>
        <pc:spChg chg="mod">
          <ac:chgData name="김규택" userId="bb9714a7-da7a-401c-8668-da88e81e713e" providerId="ADAL" clId="{E88ADF24-3D8F-46AB-8925-5824FA291C22}" dt="2025-04-08T05:01:00.869" v="9031" actId="20577"/>
          <ac:spMkLst>
            <pc:docMk/>
            <pc:sldMk cId="2511655149" sldId="305"/>
            <ac:spMk id="6" creationId="{18E1DAD3-6155-F570-1D90-DCAA89329790}"/>
          </ac:spMkLst>
        </pc:spChg>
      </pc:sldChg>
      <pc:sldChg chg="modSp add mod">
        <pc:chgData name="김규택" userId="bb9714a7-da7a-401c-8668-da88e81e713e" providerId="ADAL" clId="{E88ADF24-3D8F-46AB-8925-5824FA291C22}" dt="2025-04-08T18:37:14.287" v="11182" actId="20577"/>
        <pc:sldMkLst>
          <pc:docMk/>
          <pc:sldMk cId="1669368547" sldId="306"/>
        </pc:sldMkLst>
        <pc:spChg chg="mod">
          <ac:chgData name="김규택" userId="bb9714a7-da7a-401c-8668-da88e81e713e" providerId="ADAL" clId="{E88ADF24-3D8F-46AB-8925-5824FA291C22}" dt="2025-04-08T18:37:14.287" v="11182" actId="20577"/>
          <ac:spMkLst>
            <pc:docMk/>
            <pc:sldMk cId="1669368547" sldId="306"/>
            <ac:spMk id="4" creationId="{60DED5CF-3E14-C564-AAB3-F9983EC35853}"/>
          </ac:spMkLst>
        </pc:spChg>
        <pc:spChg chg="mod">
          <ac:chgData name="김규택" userId="bb9714a7-da7a-401c-8668-da88e81e713e" providerId="ADAL" clId="{E88ADF24-3D8F-46AB-8925-5824FA291C22}" dt="2025-04-08T05:01:04.811" v="9035" actId="20577"/>
          <ac:spMkLst>
            <pc:docMk/>
            <pc:sldMk cId="1669368547" sldId="306"/>
            <ac:spMk id="6" creationId="{B3ECA3D8-2836-B608-51CD-74C5BCE98BFA}"/>
          </ac:spMkLst>
        </pc:spChg>
      </pc:sldChg>
      <pc:sldChg chg="addSp delSp modSp add mod">
        <pc:chgData name="김규택" userId="bb9714a7-da7a-401c-8668-da88e81e713e" providerId="ADAL" clId="{E88ADF24-3D8F-46AB-8925-5824FA291C22}" dt="2025-04-09T01:37:46.796" v="11274" actId="207"/>
        <pc:sldMkLst>
          <pc:docMk/>
          <pc:sldMk cId="4085595833" sldId="307"/>
        </pc:sldMkLst>
        <pc:spChg chg="add mod">
          <ac:chgData name="김규택" userId="bb9714a7-da7a-401c-8668-da88e81e713e" providerId="ADAL" clId="{E88ADF24-3D8F-46AB-8925-5824FA291C22}" dt="2025-04-08T06:11:39.393" v="10130" actId="14100"/>
          <ac:spMkLst>
            <pc:docMk/>
            <pc:sldMk cId="4085595833" sldId="307"/>
            <ac:spMk id="7" creationId="{8AD5B418-4D7B-F98B-091E-8CDA38BCA7BD}"/>
          </ac:spMkLst>
        </pc:spChg>
        <pc:spChg chg="add mod">
          <ac:chgData name="김규택" userId="bb9714a7-da7a-401c-8668-da88e81e713e" providerId="ADAL" clId="{E88ADF24-3D8F-46AB-8925-5824FA291C22}" dt="2025-04-08T06:24:57.137" v="10773" actId="20577"/>
          <ac:spMkLst>
            <pc:docMk/>
            <pc:sldMk cId="4085595833" sldId="307"/>
            <ac:spMk id="32" creationId="{7B3E19EB-0EE2-94AC-63DE-B97EE1F30912}"/>
          </ac:spMkLst>
        </pc:spChg>
        <pc:spChg chg="add mod">
          <ac:chgData name="김규택" userId="bb9714a7-da7a-401c-8668-da88e81e713e" providerId="ADAL" clId="{E88ADF24-3D8F-46AB-8925-5824FA291C22}" dt="2025-04-08T06:24:27.507" v="10748" actId="404"/>
          <ac:spMkLst>
            <pc:docMk/>
            <pc:sldMk cId="4085595833" sldId="307"/>
            <ac:spMk id="44" creationId="{289FCFBF-5B81-FD89-A4D4-397A9DFDF42E}"/>
          </ac:spMkLst>
        </pc:spChg>
        <pc:spChg chg="add mod">
          <ac:chgData name="김규택" userId="bb9714a7-da7a-401c-8668-da88e81e713e" providerId="ADAL" clId="{E88ADF24-3D8F-46AB-8925-5824FA291C22}" dt="2025-04-08T06:27:15.771" v="10776" actId="14100"/>
          <ac:spMkLst>
            <pc:docMk/>
            <pc:sldMk cId="4085595833" sldId="307"/>
            <ac:spMk id="45" creationId="{A6B27B8F-9A10-FA63-4E57-2E99C0F37143}"/>
          </ac:spMkLst>
        </pc:spChg>
        <pc:spChg chg="add mod">
          <ac:chgData name="김규택" userId="bb9714a7-da7a-401c-8668-da88e81e713e" providerId="ADAL" clId="{E88ADF24-3D8F-46AB-8925-5824FA291C22}" dt="2025-04-08T06:38:51.096" v="10913" actId="20577"/>
          <ac:spMkLst>
            <pc:docMk/>
            <pc:sldMk cId="4085595833" sldId="307"/>
            <ac:spMk id="47" creationId="{208F9106-5914-6C7E-D431-D0E099B231E1}"/>
          </ac:spMkLst>
        </pc:spChg>
        <pc:spChg chg="add mod">
          <ac:chgData name="김규택" userId="bb9714a7-da7a-401c-8668-da88e81e713e" providerId="ADAL" clId="{E88ADF24-3D8F-46AB-8925-5824FA291C22}" dt="2025-04-08T06:38:54.878" v="10916" actId="20577"/>
          <ac:spMkLst>
            <pc:docMk/>
            <pc:sldMk cId="4085595833" sldId="307"/>
            <ac:spMk id="48" creationId="{15AA3939-C1ED-00E7-0407-17F47980B15D}"/>
          </ac:spMkLst>
        </pc:spChg>
        <pc:spChg chg="add mod ord">
          <ac:chgData name="김규택" userId="bb9714a7-da7a-401c-8668-da88e81e713e" providerId="ADAL" clId="{E88ADF24-3D8F-46AB-8925-5824FA291C22}" dt="2025-04-08T06:27:40.656" v="10781" actId="167"/>
          <ac:spMkLst>
            <pc:docMk/>
            <pc:sldMk cId="4085595833" sldId="307"/>
            <ac:spMk id="49" creationId="{B25CE908-A73B-445A-0B3E-0C7B0D2795BF}"/>
          </ac:spMkLst>
        </pc:spChg>
        <pc:graphicFrameChg chg="add mod ord modGraphic">
          <ac:chgData name="김규택" userId="bb9714a7-da7a-401c-8668-da88e81e713e" providerId="ADAL" clId="{E88ADF24-3D8F-46AB-8925-5824FA291C22}" dt="2025-04-09T01:37:46.796" v="11274" actId="207"/>
          <ac:graphicFrameMkLst>
            <pc:docMk/>
            <pc:sldMk cId="4085595833" sldId="307"/>
            <ac:graphicFrameMk id="2" creationId="{6870E169-BC1E-3F0B-B23C-F04969A0036B}"/>
          </ac:graphicFrameMkLst>
        </pc:graphicFrameChg>
        <pc:cxnChg chg="add mod">
          <ac:chgData name="김규택" userId="bb9714a7-da7a-401c-8668-da88e81e713e" providerId="ADAL" clId="{E88ADF24-3D8F-46AB-8925-5824FA291C22}" dt="2025-04-08T06:20:45.402" v="10421" actId="14100"/>
          <ac:cxnSpMkLst>
            <pc:docMk/>
            <pc:sldMk cId="4085595833" sldId="307"/>
            <ac:cxnSpMk id="10" creationId="{E242751A-E740-EFA4-F896-4349C2811547}"/>
          </ac:cxnSpMkLst>
        </pc:cxnChg>
        <pc:cxnChg chg="add mod">
          <ac:chgData name="김규택" userId="bb9714a7-da7a-401c-8668-da88e81e713e" providerId="ADAL" clId="{E88ADF24-3D8F-46AB-8925-5824FA291C22}" dt="2025-04-08T06:20:56.951" v="10424" actId="208"/>
          <ac:cxnSpMkLst>
            <pc:docMk/>
            <pc:sldMk cId="4085595833" sldId="307"/>
            <ac:cxnSpMk id="12" creationId="{EC290E14-9B22-7E49-8564-924BB407602A}"/>
          </ac:cxnSpMkLst>
        </pc:cxnChg>
        <pc:cxnChg chg="add mod">
          <ac:chgData name="김규택" userId="bb9714a7-da7a-401c-8668-da88e81e713e" providerId="ADAL" clId="{E88ADF24-3D8F-46AB-8925-5824FA291C22}" dt="2025-04-08T06:20:56.951" v="10424" actId="208"/>
          <ac:cxnSpMkLst>
            <pc:docMk/>
            <pc:sldMk cId="4085595833" sldId="307"/>
            <ac:cxnSpMk id="16" creationId="{1B50964D-864D-6BC3-485B-5F358EF3863D}"/>
          </ac:cxnSpMkLst>
        </pc:cxnChg>
        <pc:cxnChg chg="add mod">
          <ac:chgData name="김규택" userId="bb9714a7-da7a-401c-8668-da88e81e713e" providerId="ADAL" clId="{E88ADF24-3D8F-46AB-8925-5824FA291C22}" dt="2025-04-08T06:20:40.768" v="10420" actId="14100"/>
          <ac:cxnSpMkLst>
            <pc:docMk/>
            <pc:sldMk cId="4085595833" sldId="307"/>
            <ac:cxnSpMk id="17" creationId="{34D0280C-7C68-1D8E-347B-0375446483A2}"/>
          </ac:cxnSpMkLst>
        </pc:cxnChg>
        <pc:cxnChg chg="add mod">
          <ac:chgData name="김규택" userId="bb9714a7-da7a-401c-8668-da88e81e713e" providerId="ADAL" clId="{E88ADF24-3D8F-46AB-8925-5824FA291C22}" dt="2025-04-08T06:38:30.306" v="10905" actId="14100"/>
          <ac:cxnSpMkLst>
            <pc:docMk/>
            <pc:sldMk cId="4085595833" sldId="307"/>
            <ac:cxnSpMk id="18" creationId="{5A371B55-9D40-9770-1BF6-2C895FD12AAE}"/>
          </ac:cxnSpMkLst>
        </pc:cxnChg>
        <pc:cxnChg chg="add mod">
          <ac:chgData name="김규택" userId="bb9714a7-da7a-401c-8668-da88e81e713e" providerId="ADAL" clId="{E88ADF24-3D8F-46AB-8925-5824FA291C22}" dt="2025-04-08T06:38:33.042" v="10906" actId="14100"/>
          <ac:cxnSpMkLst>
            <pc:docMk/>
            <pc:sldMk cId="4085595833" sldId="307"/>
            <ac:cxnSpMk id="20" creationId="{F1137E2A-106A-7CAD-88B0-1D8C51638B88}"/>
          </ac:cxnSpMkLst>
        </pc:cxnChg>
        <pc:cxnChg chg="add mod">
          <ac:chgData name="김규택" userId="bb9714a7-da7a-401c-8668-da88e81e713e" providerId="ADAL" clId="{E88ADF24-3D8F-46AB-8925-5824FA291C22}" dt="2025-04-08T06:38:35.898" v="10907" actId="14100"/>
          <ac:cxnSpMkLst>
            <pc:docMk/>
            <pc:sldMk cId="4085595833" sldId="307"/>
            <ac:cxnSpMk id="25" creationId="{A2336B24-9564-69EE-377D-8464BA2FF010}"/>
          </ac:cxnSpMkLst>
        </pc:cxnChg>
      </pc:sldChg>
      <pc:sldChg chg="add">
        <pc:chgData name="김규택" userId="bb9714a7-da7a-401c-8668-da88e81e713e" providerId="ADAL" clId="{E88ADF24-3D8F-46AB-8925-5824FA291C22}" dt="2025-04-08T05:02:29.815" v="9057"/>
        <pc:sldMkLst>
          <pc:docMk/>
          <pc:sldMk cId="1857743046" sldId="308"/>
        </pc:sldMkLst>
      </pc:sldChg>
      <pc:sldChg chg="modSp add mod">
        <pc:chgData name="김규택" userId="bb9714a7-da7a-401c-8668-da88e81e713e" providerId="ADAL" clId="{E88ADF24-3D8F-46AB-8925-5824FA291C22}" dt="2025-04-08T05:03:44.786" v="9122" actId="20577"/>
        <pc:sldMkLst>
          <pc:docMk/>
          <pc:sldMk cId="2700466869" sldId="309"/>
        </pc:sldMkLst>
        <pc:spChg chg="mod">
          <ac:chgData name="김규택" userId="bb9714a7-da7a-401c-8668-da88e81e713e" providerId="ADAL" clId="{E88ADF24-3D8F-46AB-8925-5824FA291C22}" dt="2025-04-08T05:03:44.786" v="9122" actId="20577"/>
          <ac:spMkLst>
            <pc:docMk/>
            <pc:sldMk cId="2700466869" sldId="309"/>
            <ac:spMk id="6" creationId="{FD876678-E7F4-8671-6E19-EFD2E8F6314F}"/>
          </ac:spMkLst>
        </pc:spChg>
      </pc:sldChg>
      <pc:sldChg chg="addSp delSp modSp add mod">
        <pc:chgData name="김규택" userId="bb9714a7-da7a-401c-8668-da88e81e713e" providerId="ADAL" clId="{E88ADF24-3D8F-46AB-8925-5824FA291C22}" dt="2025-04-08T06:28:13.628" v="10786" actId="22"/>
        <pc:sldMkLst>
          <pc:docMk/>
          <pc:sldMk cId="277488240" sldId="310"/>
        </pc:sldMkLst>
        <pc:spChg chg="mod">
          <ac:chgData name="김규택" userId="bb9714a7-da7a-401c-8668-da88e81e713e" providerId="ADAL" clId="{E88ADF24-3D8F-46AB-8925-5824FA291C22}" dt="2025-04-08T05:05:50.931" v="9216" actId="2710"/>
          <ac:spMkLst>
            <pc:docMk/>
            <pc:sldMk cId="277488240" sldId="310"/>
            <ac:spMk id="4" creationId="{999ADD75-5877-8F61-5230-B8002F757713}"/>
          </ac:spMkLst>
        </pc:spChg>
        <pc:spChg chg="mod">
          <ac:chgData name="김규택" userId="bb9714a7-da7a-401c-8668-da88e81e713e" providerId="ADAL" clId="{E88ADF24-3D8F-46AB-8925-5824FA291C22}" dt="2025-04-08T05:04:12.601" v="9156" actId="20577"/>
          <ac:spMkLst>
            <pc:docMk/>
            <pc:sldMk cId="277488240" sldId="310"/>
            <ac:spMk id="6" creationId="{FF516F09-9EA1-CE38-9979-21FD0A94F348}"/>
          </ac:spMkLst>
        </pc:spChg>
      </pc:sldChg>
      <pc:sldChg chg="addSp modSp add mod">
        <pc:chgData name="김규택" userId="bb9714a7-da7a-401c-8668-da88e81e713e" providerId="ADAL" clId="{E88ADF24-3D8F-46AB-8925-5824FA291C22}" dt="2025-04-09T01:40:56.009" v="11289"/>
        <pc:sldMkLst>
          <pc:docMk/>
          <pc:sldMk cId="417654827" sldId="311"/>
        </pc:sldMkLst>
        <pc:spChg chg="mod">
          <ac:chgData name="김규택" userId="bb9714a7-da7a-401c-8668-da88e81e713e" providerId="ADAL" clId="{E88ADF24-3D8F-46AB-8925-5824FA291C22}" dt="2025-04-08T05:06:05.061" v="9232" actId="20577"/>
          <ac:spMkLst>
            <pc:docMk/>
            <pc:sldMk cId="417654827" sldId="311"/>
            <ac:spMk id="6" creationId="{AC4A4A2A-E06E-2458-98D8-16F6D541323D}"/>
          </ac:spMkLst>
        </pc:spChg>
        <pc:graphicFrameChg chg="add mod">
          <ac:chgData name="김규택" userId="bb9714a7-da7a-401c-8668-da88e81e713e" providerId="ADAL" clId="{E88ADF24-3D8F-46AB-8925-5824FA291C22}" dt="2025-04-09T01:40:56.009" v="11289"/>
          <ac:graphicFrameMkLst>
            <pc:docMk/>
            <pc:sldMk cId="417654827" sldId="311"/>
            <ac:graphicFrameMk id="2" creationId="{7464B0E2-F5F9-E33B-A4CE-30F36885A67B}"/>
          </ac:graphicFrameMkLst>
        </pc:graphicFrameChg>
      </pc:sldChg>
      <pc:sldChg chg="addSp delSp modSp add mod">
        <pc:chgData name="김규택" userId="bb9714a7-da7a-401c-8668-da88e81e713e" providerId="ADAL" clId="{E88ADF24-3D8F-46AB-8925-5824FA291C22}" dt="2025-04-08T06:43:40.865" v="10932" actId="22"/>
        <pc:sldMkLst>
          <pc:docMk/>
          <pc:sldMk cId="791091888" sldId="312"/>
        </pc:sldMkLst>
        <pc:spChg chg="mod">
          <ac:chgData name="김규택" userId="bb9714a7-da7a-401c-8668-da88e81e713e" providerId="ADAL" clId="{E88ADF24-3D8F-46AB-8925-5824FA291C22}" dt="2025-04-08T06:28:59.477" v="10891" actId="20577"/>
          <ac:spMkLst>
            <pc:docMk/>
            <pc:sldMk cId="791091888" sldId="312"/>
            <ac:spMk id="6" creationId="{D64361F3-4F89-3C0A-6B57-578C2F1E5749}"/>
          </ac:spMkLst>
        </pc:spChg>
      </pc:sldChg>
      <pc:sldChg chg="addSp delSp modSp add mod">
        <pc:chgData name="김규택" userId="bb9714a7-da7a-401c-8668-da88e81e713e" providerId="ADAL" clId="{E88ADF24-3D8F-46AB-8925-5824FA291C22}" dt="2025-04-09T01:40:54.736" v="11288" actId="21"/>
        <pc:sldMkLst>
          <pc:docMk/>
          <pc:sldMk cId="2009081364" sldId="313"/>
        </pc:sldMkLst>
        <pc:spChg chg="mod">
          <ac:chgData name="김규택" userId="bb9714a7-da7a-401c-8668-da88e81e713e" providerId="ADAL" clId="{E88ADF24-3D8F-46AB-8925-5824FA291C22}" dt="2025-04-08T06:43:49.160" v="10948" actId="20577"/>
          <ac:spMkLst>
            <pc:docMk/>
            <pc:sldMk cId="2009081364" sldId="313"/>
            <ac:spMk id="6" creationId="{E6124A6B-A67E-D1F0-247A-8B6F6E10A190}"/>
          </ac:spMkLst>
        </pc:spChg>
      </pc:sldChg>
      <pc:sldChg chg="delSp modSp add del mod">
        <pc:chgData name="김규택" userId="bb9714a7-da7a-401c-8668-da88e81e713e" providerId="ADAL" clId="{E88ADF24-3D8F-46AB-8925-5824FA291C22}" dt="2025-04-09T01:09:03.384" v="11244" actId="47"/>
        <pc:sldMkLst>
          <pc:docMk/>
          <pc:sldMk cId="161488567" sldId="314"/>
        </pc:sldMkLst>
      </pc:sldChg>
      <pc:sldChg chg="delSp modSp add del mod">
        <pc:chgData name="김규택" userId="bb9714a7-da7a-401c-8668-da88e81e713e" providerId="ADAL" clId="{E88ADF24-3D8F-46AB-8925-5824FA291C22}" dt="2025-04-09T01:11:24.474" v="11259" actId="47"/>
        <pc:sldMkLst>
          <pc:docMk/>
          <pc:sldMk cId="2373700567" sldId="314"/>
        </pc:sldMkLst>
      </pc:sldChg>
      <pc:sldChg chg="modSp add del mod">
        <pc:chgData name="김규택" userId="bb9714a7-da7a-401c-8668-da88e81e713e" providerId="ADAL" clId="{E88ADF24-3D8F-46AB-8925-5824FA291C22}" dt="2025-04-09T01:12:55.724" v="11269" actId="47"/>
        <pc:sldMkLst>
          <pc:docMk/>
          <pc:sldMk cId="3244551505" sldId="314"/>
        </pc:sldMkLst>
      </pc:sldChg>
      <pc:sldChg chg="delSp modSp add del mod">
        <pc:chgData name="김규택" userId="bb9714a7-da7a-401c-8668-da88e81e713e" providerId="ADAL" clId="{E88ADF24-3D8F-46AB-8925-5824FA291C22}" dt="2025-04-09T01:09:04.060" v="11245" actId="47"/>
        <pc:sldMkLst>
          <pc:docMk/>
          <pc:sldMk cId="26317884" sldId="315"/>
        </pc:sldMkLst>
      </pc:sldChg>
      <pc:sldChg chg="modSp add del mod">
        <pc:chgData name="김규택" userId="bb9714a7-da7a-401c-8668-da88e81e713e" providerId="ADAL" clId="{E88ADF24-3D8F-46AB-8925-5824FA291C22}" dt="2025-04-09T01:12:55.067" v="11268" actId="47"/>
        <pc:sldMkLst>
          <pc:docMk/>
          <pc:sldMk cId="323689137" sldId="315"/>
        </pc:sldMkLst>
      </pc:sldChg>
      <pc:sldChg chg="delSp modSp add del mod">
        <pc:chgData name="김규택" userId="bb9714a7-da7a-401c-8668-da88e81e713e" providerId="ADAL" clId="{E88ADF24-3D8F-46AB-8925-5824FA291C22}" dt="2025-04-09T01:11:25.233" v="11260" actId="47"/>
        <pc:sldMkLst>
          <pc:docMk/>
          <pc:sldMk cId="3914494017" sldId="315"/>
        </pc:sldMkLst>
      </pc:sldChg>
    </pc:docChg>
  </pc:docChgLst>
</pc:chgInfo>
</file>

<file path=ppt/media/image1.jpg>
</file>

<file path=ppt/media/image10.png>
</file>

<file path=ppt/media/image11.png>
</file>

<file path=ppt/media/image12.jpg>
</file>

<file path=ppt/media/image13.png>
</file>

<file path=ppt/media/image14.jpg>
</file>

<file path=ppt/media/image15.jpg>
</file>

<file path=ppt/media/image16.jpg>
</file>

<file path=ppt/media/image17.pn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265D08-4C01-40C7-920B-6BC5F585575B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12952A-F462-4B4B-8E01-339143BC5C9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74947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C9B2F9-9724-EE80-CBF1-E4CD8A1C22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30D46CC-2FEA-8555-14CF-78338D95BB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15F4763-7D2A-2EC3-29B0-853F1DA55D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76718D0-3E2A-603A-6F77-31194F3F1E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14612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F12C0C-D857-BEAB-70B2-480CDF8893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921F666-AB0A-A058-9543-B54308A361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B47D980-3E07-E231-7C42-B085FEE820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38E73-B360-789C-EDB2-5183EA87FB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254777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3F53EB-4FAB-5F3C-3599-C5B639B32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3F2D871-8826-963F-28F9-C22CA60D07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13BD8F8-4054-0E79-C5B3-887538B9C4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FE0B18-0CE6-F16D-98C5-69694FEF5A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925908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0A07E0-2A60-2BA3-4068-8FF91A4BD6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A53D127-94C7-B1B7-3B18-FE5B4D7F89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CAEF173-6FE2-9D31-4990-E39EF5C8DB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EB6C6B-09A8-3BC4-D767-BB02A7D4EE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61369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CE608C-45FF-119C-C8F2-B137F7F405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41DCACA-5CBC-B5C3-6B51-DF56311A6A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53CD0F5-2C99-07DA-7A30-77482282E5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063A5A-D1B5-C833-319A-894FC64DDC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34485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A23D15-F1C3-B5EB-97C9-6EDDE9C1B3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7BBB8D2-4694-DBDA-9ACC-2AEC7162D9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A5E248A-71E6-5344-29D1-B87ECDCA6E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79D5DD0-9A39-212A-A5B2-3889838237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74901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10D3C1-B31A-3E09-3F8C-6DD157A29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0737F0B-5514-0EAA-C592-ECE1268DC0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1C23A6B-550D-40B1-55CE-764D38988E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02FB96-CF6A-00B4-F5C5-6D02EC39AF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858971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6AA021-3BD3-17DD-6E14-FF84F8B31D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02AD415-84E4-B795-4AC9-AEC7FA2517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CC8A029-32F9-AAB4-61C5-2269B631CF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33BD748-027F-F0AA-EE68-984714CD9A7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04636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4CD81E-65E7-A392-4645-E630F5246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62E8561-D8D8-7F52-5B9B-D4B0AB07A4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E142F49-DF64-F9DF-1EB0-988CE0C2AC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729974C-7A1C-988F-3D14-11B8768449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25233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2050FF-B79C-C4D6-E991-9500ABFD61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066A70D-31CE-0CA6-EAD3-89949F3190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A536550-960A-CEBB-EA7B-04CC90FBF6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987153A-EABF-4E16-2F25-9FFBEF77B3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41014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EA093B-6920-641A-957A-B05C3148F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E9CC1D9-A93D-BD67-088B-0308011FD8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CB99D46-CC0E-9054-B182-2F081DDBDF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9B22500-9E6D-24AF-385F-FCA6A51041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45263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D96844-BF81-E062-7E97-1B37B5626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09734B4-2E0A-8422-E1A8-98055F52C0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7251AA1-31CB-DBD9-DC6B-1AD7D75535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BAF922D-6533-6A78-01A2-852300414D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0615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59E73A-19ED-FCD2-429E-60C3F2A69C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A200EEC-F3F3-C236-5B41-9AD443D3E4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B661152-BEB1-6753-6749-F0F35D2BF7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C0CBEF-1D5F-EC63-5B92-7170B55207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768344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F6E480-546C-0192-15C5-22E902617A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AC4534B-3780-D1D0-BED3-2C1D93B5B6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D301C36-1AD5-4CB2-2104-3497DBD548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6280280-9F1A-13C6-7CAB-6F26A519AB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398343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5A3F92-5193-4F74-5881-06D41A66EE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C511DEB-E95E-852B-747D-CEDB6139DA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50B515C-CAF8-9C5B-EB51-C2A32D88B7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458D7FF-6DCF-E5E0-42BB-927D040146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90646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4833D-FC65-A3FD-2839-FD7D4488F6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FE39433-C107-6CA3-3E6F-517A5C65F0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77AC0B7-371F-E302-4356-D410186290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0F3F460-D6AE-8FC6-983C-53D1F1FFF6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62206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707608-9E08-E6C4-8649-1325AE0440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5A161EE-1629-0C32-092A-B33B3BBCB6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A3CF7F6-9A51-43B0-4009-D59914AC6C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785DFD3-7D8F-D975-E69E-01A169705C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24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9434708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1A38E5-F644-9260-D868-CFE00352BB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1524CE5-112E-23E2-A60E-AFB10638D0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ACB2755-00ED-A0EE-EE56-EA5004ED26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993D2-9F1F-5D0C-031F-7875CEA0A1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814688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6803F8-37CF-435B-6B56-21FACF9FD3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B2014A3-C1CF-0F80-613C-69B4B9F62F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7E73275-061F-9063-46E8-4896F17193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E0EE617-5B98-0D37-5EAA-7E2762A735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39876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24BFAB-6645-4FF8-D9A7-C610FD635E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69C1BE7-A6A9-55B5-9570-AC69365A0A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77E7373-352C-E421-7801-9678F0D677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D4E0BCD-431E-3ED9-4D48-077274B836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27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86367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E0E60B-933E-217D-0204-97D8652E04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9C344C0-7D67-F2BA-8CE0-6C1CA4E279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8ACE103-010E-5A4F-4044-160017B692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F63BEE6-DF28-5EC8-EBA9-0A3723CF77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28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612278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0DFD4F-7B4F-3481-EB2F-5ADD5BDA4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DC711EC-D355-E5CE-4E7D-294147E429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1B3654C-09D2-8724-5655-999A633BAD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4DECA8D-E5B2-BCFF-EADB-18D4E4A24B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29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5902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3A2422-EE0A-B980-C45E-321694F3FC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097FB76-B610-2878-A5FF-B1DED7FF8A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C14F57A-1F92-602B-14DB-9A984BE51B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23F2FB-8E2C-99EF-3257-42A45AF672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25174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98C310-6435-96C5-151C-13EBC7706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EBC9CFC-CBB4-FEA4-7F32-D712221EC7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C77777D-FE97-008B-1A92-A890C2DB73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8EB4E09-DE2D-3B7A-B5A6-6F4609F1CC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30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23930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07D501-78AC-6DF8-5697-2A81725981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DB2B321-8341-EECF-84B8-E945D2DBCD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44BD051-7A95-C597-B587-B88990C754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1393A7B-7315-7266-8AD5-20FFAD5B2C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31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711583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A211DC-6318-191A-2E01-1FCE0A2DAC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FD722EB-61FF-DE58-6C26-9047BBDBF9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3A9370F-9848-30E9-2705-9F2FCD7DD8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735C290-0D76-8FC2-B6D1-E5D65BE2E2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32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41160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5760E6-82C1-EB6E-FBF1-8D35D37750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86445A3-2D74-C84F-84E3-9EAED9D1E8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B0874D0-B280-54A2-0FA7-09AB4ECFFF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0AC219C-439D-4FBF-E4F4-0E8C5B27A4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33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59657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6CD05-05CF-8A0E-2B6A-403C33B586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6FEDDB4-F72D-49D1-783E-EF89033CA4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9247196-234F-2EC9-52EA-AE6720F544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7D8EC4D-D4F1-351D-DC79-6C0519A678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967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912989-99AC-5287-F39A-F8997BCDC7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13C697A-A6EB-D73E-F6B9-24E8ADEDD3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D5659A9-9801-D83B-725D-BBBDD84073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8CD0E2-6397-F673-9F34-A81782A825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02888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C35CAE-DA4F-0E99-6FFE-C558DDAF0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CB863CA-1DE3-97CE-0689-5D6F910702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CD5A646-97B9-0C90-0F0B-EBEA2D3385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D219D58-79BC-5817-23E0-1C41E31B13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18573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1D370-D278-93A6-B088-0E1BF650F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89BC11B-0CB8-333C-A068-D2283D0C9B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5CEFAF8-F291-FE73-D264-B90A9BB59C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9BB46E-E0B5-04B9-A36C-FA7F59676F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31457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44981E-99EE-F2DF-9973-924FD964A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9DA00B8-BADB-09D1-F93F-B39ACE46DC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9BAC588-8AB4-DA44-872F-981E3AF837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B0FC84-1B68-3825-87DD-92465EFA9A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537290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002584-9442-4059-D224-80321662BC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058F60C-7314-6DFD-EF15-F09D05C206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9BCBD2E-2DEE-657F-E2B0-73B673637F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DB9B60A-DD56-3529-41D8-BCC0157B92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6469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375601-50D1-A5CC-55C6-7F52EEABBC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64BA65-73DD-A462-2ECC-B22A5CD501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D79A30-7B8A-04E5-F60A-C52DB29BB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EE03-BB5A-4461-8488-B9C0D274FE1F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4AF961-B8B0-232A-B481-522CE5409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0CBF03-D613-2961-6B0F-BCDAC51E1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8695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20D3A5-CB0F-29BF-2340-84DC03C3D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0B48A7-EC5C-EC03-1B3C-83D7A8B6C0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75C8C2-4EB3-4372-BD99-82DFD9296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EE03-BB5A-4461-8488-B9C0D274FE1F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ED6A28-8395-E395-8E5D-1AB351908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A12A7D-952E-9529-8658-315C3782A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59665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FDEC75A-72C4-30E6-0088-E4B32B254C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CF5B77A-69E6-3F07-13DD-8B0011A3BB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D7CEBC-921E-C2A0-D669-CD5DC26BF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EE03-BB5A-4461-8488-B9C0D274FE1F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70428B-F013-BD89-1791-35E68DC7C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2C98E4-D843-83C5-3E58-9EB47C6BD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0988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53A4AF-ED08-487F-13BB-399D556FB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D2F125-1EC3-2F42-6490-D461C3A52C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7A75A6-E5EC-734A-03A2-07997E4D4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EE03-BB5A-4461-8488-B9C0D274FE1F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3F0BB0-B620-1543-058A-E226FBE65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0916EE-6E38-C9CE-A4C8-335F5BEC6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5605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A01DB8-D6E6-0A31-1234-68A2C002E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4DF00B0-F7A3-5463-C213-70AF34F3A3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46E542-73F9-14A7-D914-8A1E3DF5B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EE03-BB5A-4461-8488-B9C0D274FE1F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E64F99-CE10-6404-12B8-2A961D310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D39731-0960-8F22-4996-BABFAD28B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3478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52D776-3DC6-CBE2-85DA-8D4FDA2EC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107F27-5D78-FB17-946F-1A95C37E8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23B7701-1181-BD85-7C50-897D9222EF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7E3F02-8002-E939-92E9-4E62DF941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EE03-BB5A-4461-8488-B9C0D274FE1F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B48CE7-C3C4-6ECF-A1AD-6FA215F08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3E230DE-9AFC-8269-7F52-EB70A1825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5104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0E41D7-D28B-F30A-733E-4CD4ECFFA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FB7A6F-A82E-AA69-B4D1-C6F8ECCCE7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7DA1F0A-598E-0B11-8120-96C46A98A7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41052B5-E67C-F048-D749-2F2AEBD6E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94FA888-C8F6-60B1-EB45-8BF0A1811D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755536E-DA43-7590-B370-432B261F1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EE03-BB5A-4461-8488-B9C0D274FE1F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8974EAA-0FBB-D4B1-A130-2EED2C7A7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0B70938-F280-3944-E792-ACD20ECC0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5160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CD157A-CFA2-242C-111D-3E5D74330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7F95F75-78AE-3D9E-D7D1-B171D349E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EE03-BB5A-4461-8488-B9C0D274FE1F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E2F78E0-E272-CE0A-BCFC-BA8EEBB81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62069ED-8466-5FDF-8884-4A1A834DD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2533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04E956E-7F26-FB1F-8EE4-164C64212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EE03-BB5A-4461-8488-B9C0D274FE1F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B89E890-7549-9E0C-1B98-4A951817B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6FA4470-9AE8-2671-3585-E4B82C015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5625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B926A0-6D5F-ED5A-E9D7-78E0CEC3D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F9BC9A-F5EC-1A45-4697-1CC0D003C9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5A79429-140F-70CE-A4FC-9921A9EEB8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4313CA-BEB2-3165-0052-363AD08BA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EE03-BB5A-4461-8488-B9C0D274FE1F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50BF4A-B212-B41A-58AF-D9DB476F4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41C5A4-382D-4AB2-EBD2-587441226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8899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57BA7C-203F-10A3-78A3-C013B314F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5627A02-6A54-D02D-3AB8-122FF46BAE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694EBE3-28DB-01B8-3079-43E358F88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ABBC99F-4119-A51F-9027-3C282E388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EE03-BB5A-4461-8488-B9C0D274FE1F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51C28F-391B-FDB6-DEDC-48A6FEEDE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CE2D34E-95A6-028B-D90F-F07DE4100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662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B9D8994-13CD-AB36-BEEE-B7CD2CBBE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346EA2-A8D2-6056-C3FA-2049233D60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3DA8FE-384D-7061-7DA2-692B2C4AB3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E0EE03-BB5A-4461-8488-B9C0D274FE1F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F22291-013F-90DD-B3CE-D40080675D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0B3F03-7793-6862-1EB8-B83AE4793B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4739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jpg"/><Relationship Id="rId4" Type="http://schemas.openxmlformats.org/officeDocument/2006/relationships/image" Target="../media/image5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0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1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E781EC-9EDD-3B4B-43FC-A24ED14216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2794EA3-5903-EF7A-FF67-ED90254A10D6}"/>
              </a:ext>
            </a:extLst>
          </p:cNvPr>
          <p:cNvSpPr/>
          <p:nvPr/>
        </p:nvSpPr>
        <p:spPr>
          <a:xfrm>
            <a:off x="915495" y="1561896"/>
            <a:ext cx="10471833" cy="276176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54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색상</a:t>
            </a:r>
            <a:r>
              <a:rPr lang="en-US" altLang="ko-KR" sz="54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•</a:t>
            </a:r>
            <a:r>
              <a:rPr lang="ko-KR" altLang="en-US" sz="54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열상 카메라 및 </a:t>
            </a:r>
            <a:r>
              <a:rPr lang="en-US" altLang="ko-KR" sz="54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AI</a:t>
            </a:r>
            <a:r>
              <a:rPr lang="ko-KR" altLang="en-US" sz="54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 기반 </a:t>
            </a:r>
            <a:endParaRPr lang="en-US" altLang="ko-KR" sz="5400" b="1" dirty="0">
              <a:solidFill>
                <a:schemeClr val="bg1"/>
              </a:solidFill>
              <a:uFill>
                <a:solidFill>
                  <a:srgbClr val="FF000A"/>
                </a:solidFill>
              </a:uFill>
              <a:latin typeface="+mj-lt"/>
            </a:endParaRPr>
          </a:p>
          <a:p>
            <a:r>
              <a:rPr lang="ko-KR" altLang="en-US" sz="54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군사용 객체 탐지 기술 연구</a:t>
            </a:r>
            <a:endParaRPr lang="en-US" altLang="ko-KR" sz="5400" b="1" dirty="0">
              <a:solidFill>
                <a:schemeClr val="bg1"/>
              </a:solidFill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E67B93E-E977-72DE-888D-64B32E37D30B}"/>
              </a:ext>
            </a:extLst>
          </p:cNvPr>
          <p:cNvSpPr/>
          <p:nvPr/>
        </p:nvSpPr>
        <p:spPr>
          <a:xfrm>
            <a:off x="915495" y="5170638"/>
            <a:ext cx="4966704" cy="1434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b="1" dirty="0">
                <a:solidFill>
                  <a:srgbClr val="14E583"/>
                </a:solidFill>
              </a:rPr>
              <a:t>김규택</a:t>
            </a:r>
            <a:endParaRPr lang="en-US" altLang="ko-KR" sz="2000" b="1" dirty="0">
              <a:solidFill>
                <a:srgbClr val="14E583"/>
              </a:solidFill>
            </a:endParaRPr>
          </a:p>
          <a:p>
            <a:r>
              <a:rPr lang="ko-KR" altLang="en-US" b="1" dirty="0">
                <a:solidFill>
                  <a:schemeClr val="bg1"/>
                </a:solidFill>
              </a:rPr>
              <a:t>안양대학교 컴퓨터공학과</a:t>
            </a:r>
            <a:endParaRPr lang="en-US" altLang="ko-KR" b="1" dirty="0">
              <a:solidFill>
                <a:schemeClr val="bg1"/>
              </a:solidFill>
            </a:endParaRPr>
          </a:p>
          <a:p>
            <a:r>
              <a:rPr lang="en-US" altLang="ko-KR" b="1" dirty="0">
                <a:solidFill>
                  <a:schemeClr val="bg1"/>
                </a:solidFill>
              </a:rPr>
              <a:t>rlarbxor85univ@gmail.com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74427AD1-EDF1-0C1B-658C-3FB6106084E3}"/>
              </a:ext>
            </a:extLst>
          </p:cNvPr>
          <p:cNvSpPr/>
          <p:nvPr/>
        </p:nvSpPr>
        <p:spPr>
          <a:xfrm>
            <a:off x="1078230" y="5379090"/>
            <a:ext cx="329566" cy="4571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858C852-042B-344C-ED6D-1CFAA4D231E2}"/>
              </a:ext>
            </a:extLst>
          </p:cNvPr>
          <p:cNvSpPr/>
          <p:nvPr/>
        </p:nvSpPr>
        <p:spPr>
          <a:xfrm>
            <a:off x="10538624" y="118061"/>
            <a:ext cx="1567023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Design Project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92885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EB96B9-2138-BCAF-EE9F-0A97098E2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0B1B134F-CC6F-E6C6-F274-B3E078A179E5}"/>
              </a:ext>
            </a:extLst>
          </p:cNvPr>
          <p:cNvSpPr/>
          <p:nvPr/>
        </p:nvSpPr>
        <p:spPr>
          <a:xfrm>
            <a:off x="271538" y="119495"/>
            <a:ext cx="10302428" cy="1023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000" b="1" i="0" dirty="0">
                <a:solidFill>
                  <a:schemeClr val="bg1"/>
                </a:solidFill>
                <a:effectLst/>
                <a:uFill>
                  <a:solidFill>
                    <a:srgbClr val="FF000A"/>
                  </a:solidFill>
                </a:uFill>
                <a:latin typeface="+mj-lt"/>
              </a:rPr>
              <a:t>Related Works: </a:t>
            </a:r>
            <a:r>
              <a:rPr lang="en-US" altLang="ko-KR" sz="60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IVAS</a:t>
            </a:r>
            <a:r>
              <a:rPr lang="en-US" altLang="ko-KR" sz="6000" b="1" i="0" dirty="0">
                <a:solidFill>
                  <a:schemeClr val="bg1"/>
                </a:solidFill>
                <a:effectLst/>
                <a:uFill>
                  <a:solidFill>
                    <a:srgbClr val="FF000A"/>
                  </a:solidFill>
                </a:uFill>
                <a:latin typeface="+mj-lt"/>
              </a:rPr>
              <a:t>(1/5)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234B3ED-60E6-A1B8-6660-D8C309F0A9B4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6CA0AAD-53BF-8174-D484-EBA1F22CBD4E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F1C8B50-3AC9-A388-D86D-1579E7DE6D90}"/>
              </a:ext>
            </a:extLst>
          </p:cNvPr>
          <p:cNvSpPr/>
          <p:nvPr/>
        </p:nvSpPr>
        <p:spPr>
          <a:xfrm>
            <a:off x="564640" y="3184813"/>
            <a:ext cx="11059324" cy="32263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2800" b="1" dirty="0"/>
              <a:t>IVAS(</a:t>
            </a:r>
            <a:r>
              <a:rPr lang="ko-KR" altLang="en-US" sz="2800" b="1" dirty="0"/>
              <a:t>통합 시각 증강 시스템</a:t>
            </a:r>
            <a:r>
              <a:rPr lang="en-US" altLang="ko-KR" sz="2800" b="1" dirty="0"/>
              <a:t>)</a:t>
            </a:r>
            <a:r>
              <a:rPr lang="ko-KR" altLang="en-US" sz="2800" dirty="0"/>
              <a:t>는 미국 육군이 </a:t>
            </a:r>
            <a:r>
              <a:rPr lang="en-US" altLang="ko-KR" sz="2800" b="1" dirty="0"/>
              <a:t>Microsoft</a:t>
            </a:r>
            <a:r>
              <a:rPr lang="ko-KR" altLang="en-US" sz="2800" b="1" dirty="0"/>
              <a:t>와 협력해 개발한 차세대 전투용 증강현실</a:t>
            </a:r>
            <a:r>
              <a:rPr lang="en-US" altLang="ko-KR" sz="2800" b="1" dirty="0"/>
              <a:t>(AR) </a:t>
            </a:r>
            <a:r>
              <a:rPr lang="ko-KR" altLang="en-US" sz="2800" b="1" dirty="0"/>
              <a:t>장비이다</a:t>
            </a:r>
            <a:r>
              <a:rPr lang="en-US" altLang="ko-KR" sz="2800" dirty="0"/>
              <a:t>. </a:t>
            </a:r>
            <a:r>
              <a:rPr lang="ko-KR" altLang="en-US" sz="2800" dirty="0"/>
              <a:t>보병의 </a:t>
            </a:r>
            <a:r>
              <a:rPr lang="ko-KR" altLang="en-US" sz="2800" b="1" dirty="0"/>
              <a:t>전장 인식 능력</a:t>
            </a:r>
            <a:r>
              <a:rPr lang="en-US" altLang="ko-KR" sz="2800" b="1" dirty="0"/>
              <a:t>(Situational Awareness)</a:t>
            </a:r>
            <a:r>
              <a:rPr lang="ko-KR" altLang="en-US" sz="2800" dirty="0"/>
              <a:t>을 높이고</a:t>
            </a:r>
            <a:r>
              <a:rPr lang="en-US" altLang="ko-KR" sz="2800" dirty="0"/>
              <a:t>, </a:t>
            </a:r>
            <a:r>
              <a:rPr lang="ko-KR" altLang="en-US" sz="2800" b="1" dirty="0" err="1"/>
              <a:t>야간투시</a:t>
            </a:r>
            <a:r>
              <a:rPr lang="en-US" altLang="ko-KR" sz="2800" b="1" dirty="0"/>
              <a:t>, </a:t>
            </a:r>
            <a:r>
              <a:rPr lang="ko-KR" altLang="en-US" sz="2800" b="1" dirty="0" err="1"/>
              <a:t>열영상</a:t>
            </a:r>
            <a:r>
              <a:rPr lang="en-US" altLang="ko-KR" sz="2800" b="1" dirty="0"/>
              <a:t>, </a:t>
            </a:r>
            <a:r>
              <a:rPr lang="ko-KR" altLang="en-US" sz="2800" b="1" dirty="0"/>
              <a:t>지도</a:t>
            </a:r>
            <a:r>
              <a:rPr lang="en-US" altLang="ko-KR" sz="2800" b="1" dirty="0"/>
              <a:t>, </a:t>
            </a:r>
            <a:r>
              <a:rPr lang="ko-KR" altLang="en-US" sz="2800" b="1" dirty="0"/>
              <a:t>전술 정보</a:t>
            </a:r>
            <a:r>
              <a:rPr lang="ko-KR" altLang="en-US" sz="2800" dirty="0"/>
              <a:t> 등을 </a:t>
            </a:r>
            <a:r>
              <a:rPr lang="ko-KR" altLang="en-US" sz="2800" b="1" dirty="0"/>
              <a:t>하나의 </a:t>
            </a:r>
            <a:r>
              <a:rPr lang="en-US" altLang="ko-KR" sz="2800" b="1" dirty="0"/>
              <a:t>AR </a:t>
            </a:r>
            <a:r>
              <a:rPr lang="ko-KR" altLang="en-US" sz="2800" b="1" dirty="0"/>
              <a:t>디스플레이</a:t>
            </a:r>
            <a:r>
              <a:rPr lang="ko-KR" altLang="en-US" sz="2800" dirty="0"/>
              <a:t>에 통합 제공함으로써</a:t>
            </a:r>
            <a:r>
              <a:rPr lang="en-US" altLang="ko-KR" sz="2800" dirty="0"/>
              <a:t>, </a:t>
            </a:r>
            <a:r>
              <a:rPr lang="ko-KR" altLang="en-US" sz="2800" b="1" dirty="0"/>
              <a:t>전투력과 생존성을 동시에 향상</a:t>
            </a:r>
            <a:r>
              <a:rPr lang="ko-KR" altLang="en-US" sz="2800" dirty="0"/>
              <a:t>시키는 것을 목표로 한다</a:t>
            </a:r>
            <a:r>
              <a:rPr lang="en-US" altLang="ko-KR" sz="2800" dirty="0"/>
              <a:t>.</a:t>
            </a:r>
            <a:endParaRPr lang="en-US" altLang="ko-KR" sz="2800" b="1" dirty="0">
              <a:latin typeface="+mj-lt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7274B02B-EDE7-94FC-6F33-F66382781EB3}"/>
              </a:ext>
            </a:extLst>
          </p:cNvPr>
          <p:cNvGrpSpPr/>
          <p:nvPr/>
        </p:nvGrpSpPr>
        <p:grpSpPr>
          <a:xfrm>
            <a:off x="969642" y="1196139"/>
            <a:ext cx="10249320" cy="1853046"/>
            <a:chOff x="347368" y="1196139"/>
            <a:chExt cx="10249320" cy="1853046"/>
          </a:xfrm>
        </p:grpSpPr>
        <p:pic>
          <p:nvPicPr>
            <p:cNvPr id="19" name="그림 18" descr="하늘, 헬멧, 인간의 얼굴, 야외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897A5F9E-681B-C477-C8E3-96A6B154F0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30" t="9027" r="15102" b="37424"/>
            <a:stretch/>
          </p:blipFill>
          <p:spPr>
            <a:xfrm>
              <a:off x="347368" y="1201335"/>
              <a:ext cx="2561935" cy="184785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13" name="그림 12" descr="야외, 무기, 헬멧, 군대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B6920C17-6242-A8E3-69F6-A0C4AE5945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5122" y="1201335"/>
              <a:ext cx="2513231" cy="184320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16" name="그림 15" descr="헬멧, 야외, 군대, 병사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77D34FCC-EF8D-9048-CA1F-A74A8DE89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14172" y="1201335"/>
              <a:ext cx="2438549" cy="184320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22" name="그림 21" descr="병사, 육군, 헬멧, 위장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A676BEE6-2415-1933-EB30-AC871581E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48540" y="1196139"/>
              <a:ext cx="2448148" cy="184320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080611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EE5FB4-F76E-F483-6BED-D1334B44FD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086C8E2F-19FA-1720-11E7-01267E970168}"/>
              </a:ext>
            </a:extLst>
          </p:cNvPr>
          <p:cNvSpPr/>
          <p:nvPr/>
        </p:nvSpPr>
        <p:spPr>
          <a:xfrm>
            <a:off x="271538" y="119495"/>
            <a:ext cx="10302428" cy="1023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000" b="1" i="0" dirty="0">
                <a:solidFill>
                  <a:schemeClr val="bg1"/>
                </a:solidFill>
                <a:effectLst/>
                <a:uFill>
                  <a:solidFill>
                    <a:srgbClr val="FF000A"/>
                  </a:solidFill>
                </a:uFill>
                <a:latin typeface="+mj-lt"/>
              </a:rPr>
              <a:t>Related Works: ENVG-B(2/5)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3251ED3-FF9D-B47D-863F-4B6B2DBF92F5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0F8F76A-F176-E0E0-7945-16D1F0D647F4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B45CDCC-510C-8EB8-0627-BA614FFA48D6}"/>
              </a:ext>
            </a:extLst>
          </p:cNvPr>
          <p:cNvSpPr/>
          <p:nvPr/>
        </p:nvSpPr>
        <p:spPr>
          <a:xfrm>
            <a:off x="564640" y="3221178"/>
            <a:ext cx="11059324" cy="32263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  <a:buNone/>
            </a:pPr>
            <a:r>
              <a:rPr lang="en-US" altLang="ko-KR" sz="2800" b="1" dirty="0"/>
              <a:t>ENVG-B(Enhanced Night Vision Goggle-Binocular)</a:t>
            </a:r>
            <a:r>
              <a:rPr lang="ko-KR" altLang="en-US" sz="2800" dirty="0"/>
              <a:t>는 미 육군이 사용하는 </a:t>
            </a:r>
            <a:r>
              <a:rPr lang="ko-KR" altLang="en-US" sz="2800" b="1" dirty="0"/>
              <a:t>차세대 쌍안형 야간투시경</a:t>
            </a:r>
            <a:r>
              <a:rPr lang="ko-KR" altLang="en-US" sz="2800" dirty="0"/>
              <a:t>으로</a:t>
            </a:r>
            <a:r>
              <a:rPr lang="en-US" altLang="ko-KR" sz="2800" dirty="0"/>
              <a:t>, </a:t>
            </a:r>
            <a:r>
              <a:rPr lang="ko-KR" altLang="en-US" sz="2800" dirty="0"/>
              <a:t>기존 </a:t>
            </a:r>
            <a:r>
              <a:rPr lang="ko-KR" altLang="en-US" sz="2800" dirty="0" err="1"/>
              <a:t>야시경보다</a:t>
            </a:r>
            <a:r>
              <a:rPr lang="ko-KR" altLang="en-US" sz="2800" dirty="0"/>
              <a:t> </a:t>
            </a:r>
            <a:r>
              <a:rPr lang="ko-KR" altLang="en-US" sz="2800" b="1" dirty="0"/>
              <a:t>더 밝고 선명한 시야</a:t>
            </a:r>
            <a:r>
              <a:rPr lang="en-US" altLang="ko-KR" sz="2800" dirty="0"/>
              <a:t>, </a:t>
            </a:r>
            <a:r>
              <a:rPr lang="ko-KR" altLang="en-US" sz="2800" dirty="0"/>
              <a:t>그리고 </a:t>
            </a:r>
            <a:r>
              <a:rPr lang="ko-KR" altLang="en-US" sz="2800" b="1" dirty="0"/>
              <a:t>열상 영상과의 통합 시야</a:t>
            </a:r>
            <a:r>
              <a:rPr lang="ko-KR" altLang="en-US" sz="2800" dirty="0"/>
              <a:t>를 제공한다</a:t>
            </a:r>
            <a:r>
              <a:rPr lang="en-US" altLang="ko-KR" sz="2800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800" dirty="0"/>
              <a:t>이 장비는 </a:t>
            </a:r>
            <a:r>
              <a:rPr lang="ko-KR" altLang="en-US" sz="2800" b="1" dirty="0" err="1"/>
              <a:t>야간투시</a:t>
            </a:r>
            <a:r>
              <a:rPr lang="ko-KR" altLang="en-US" sz="2800" b="1" dirty="0"/>
              <a:t> 기능</a:t>
            </a:r>
            <a:r>
              <a:rPr lang="en-US" altLang="ko-KR" sz="2800" b="1" dirty="0"/>
              <a:t>(Image Intensification, I²)</a:t>
            </a:r>
            <a:r>
              <a:rPr lang="ko-KR" altLang="en-US" sz="2800" dirty="0"/>
              <a:t>과 </a:t>
            </a:r>
            <a:r>
              <a:rPr lang="ko-KR" altLang="en-US" sz="2800" b="1" dirty="0" err="1"/>
              <a:t>열영상</a:t>
            </a:r>
            <a:r>
              <a:rPr lang="ko-KR" altLang="en-US" sz="2800" b="1" dirty="0"/>
              <a:t> 감지</a:t>
            </a:r>
            <a:r>
              <a:rPr lang="en-US" altLang="ko-KR" sz="2800" b="1" dirty="0"/>
              <a:t>(Thermal Imaging)</a:t>
            </a:r>
            <a:r>
              <a:rPr lang="ko-KR" altLang="en-US" sz="2800" dirty="0"/>
              <a:t> 기능을 동시에 사용할 수 있어</a:t>
            </a:r>
            <a:r>
              <a:rPr lang="en-US" altLang="ko-KR" sz="2800" dirty="0"/>
              <a:t>, </a:t>
            </a:r>
            <a:r>
              <a:rPr lang="ko-KR" altLang="en-US" sz="2800" b="1" dirty="0"/>
              <a:t>어두운 환경이나 시야가 제한된 상황에서도 목표물 식별이 용이하다</a:t>
            </a:r>
            <a:r>
              <a:rPr lang="en-US" altLang="ko-KR" sz="2800" b="1" dirty="0"/>
              <a:t>.</a:t>
            </a:r>
            <a:endParaRPr lang="en-US" altLang="ko-KR" sz="2800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3C7ECA69-0E3F-8229-07E6-043E551A8A92}"/>
              </a:ext>
            </a:extLst>
          </p:cNvPr>
          <p:cNvGrpSpPr/>
          <p:nvPr/>
        </p:nvGrpSpPr>
        <p:grpSpPr>
          <a:xfrm>
            <a:off x="347368" y="1201334"/>
            <a:ext cx="11217876" cy="1846801"/>
            <a:chOff x="347368" y="1201334"/>
            <a:chExt cx="11217876" cy="1846801"/>
          </a:xfrm>
        </p:grpSpPr>
        <p:pic>
          <p:nvPicPr>
            <p:cNvPr id="8" name="그림 7" descr="야외, 무기, 군대, 육군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B39590E5-239F-3A3C-8279-EA0AB71863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418" t="9867" r="20192" b="43508"/>
            <a:stretch/>
          </p:blipFill>
          <p:spPr>
            <a:xfrm>
              <a:off x="347368" y="1201335"/>
              <a:ext cx="2622829" cy="184680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3" name="그림 2" descr="무기, 총기, 야외, 하늘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210D55A3-C30A-08C0-BD2A-78A117BF8E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87" t="9793" r="10114" b="12506"/>
            <a:stretch/>
          </p:blipFill>
          <p:spPr>
            <a:xfrm>
              <a:off x="3075709" y="1201334"/>
              <a:ext cx="3395826" cy="1846799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12" name="그림 11" descr="예술, 텍스트, 빛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8A285EEB-AD28-E6B6-BB73-A31EEECA00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742" r="12364"/>
            <a:stretch/>
          </p:blipFill>
          <p:spPr>
            <a:xfrm>
              <a:off x="9240118" y="1201334"/>
              <a:ext cx="2325126" cy="184320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13" name="그림 12" descr="텍스트, 우주복, 우주비행사, 스크린샷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CB5B0318-66F4-8B0D-8830-E9F4DDB8850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350" b="12029"/>
            <a:stretch/>
          </p:blipFill>
          <p:spPr>
            <a:xfrm>
              <a:off x="6577047" y="1204933"/>
              <a:ext cx="2557559" cy="184320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609929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3540CC-F0E4-A2D5-6978-7A4475AE1B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06BDD182-DA84-1425-5EFF-1A42BB57005E}"/>
              </a:ext>
            </a:extLst>
          </p:cNvPr>
          <p:cNvSpPr/>
          <p:nvPr/>
        </p:nvSpPr>
        <p:spPr>
          <a:xfrm>
            <a:off x="271538" y="119495"/>
            <a:ext cx="10302428" cy="1023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000" b="1" i="0" dirty="0">
                <a:solidFill>
                  <a:schemeClr val="bg1"/>
                </a:solidFill>
                <a:effectLst/>
                <a:uFill>
                  <a:solidFill>
                    <a:srgbClr val="FF000A"/>
                  </a:solidFill>
                </a:uFill>
                <a:latin typeface="+mj-lt"/>
              </a:rPr>
              <a:t>Related Works: China(3/5)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417AB2E-C2F9-EEBC-F54C-3E1E5DE74CFB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4B7DC92-1EA4-34E7-BEF6-9CE58ADEF913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  <p:pic>
        <p:nvPicPr>
          <p:cNvPr id="7" name="그림 6" descr="예술, 포스터, 그래픽 디자인, 그래픽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1396653-7C4B-BAF1-CF1E-FD5169C82A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841" y="1143000"/>
            <a:ext cx="5163848" cy="5123096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54ED0157-EEBB-5B9C-BED6-128DC6918EF2}"/>
              </a:ext>
            </a:extLst>
          </p:cNvPr>
          <p:cNvSpPr/>
          <p:nvPr/>
        </p:nvSpPr>
        <p:spPr>
          <a:xfrm>
            <a:off x="6103606" y="1143000"/>
            <a:ext cx="4740523" cy="50811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  <a:buNone/>
            </a:pPr>
            <a:r>
              <a:rPr lang="en-US" altLang="ko-KR" sz="2800" b="1" dirty="0"/>
              <a:t>China Military Conference</a:t>
            </a:r>
          </a:p>
        </p:txBody>
      </p:sp>
    </p:spTree>
    <p:extLst>
      <p:ext uri="{BB962C8B-B14F-4D97-AF65-F5344CB8AC3E}">
        <p14:creationId xmlns:p14="http://schemas.microsoft.com/office/powerpoint/2010/main" val="3231499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0CACC3-6E81-DD76-E1A7-3712A230EA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6EB2A25-6AC3-3313-AE56-518BBBF97B6A}"/>
              </a:ext>
            </a:extLst>
          </p:cNvPr>
          <p:cNvSpPr/>
          <p:nvPr/>
        </p:nvSpPr>
        <p:spPr>
          <a:xfrm>
            <a:off x="271538" y="119495"/>
            <a:ext cx="10302428" cy="1023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000" b="1" i="0" dirty="0">
                <a:solidFill>
                  <a:schemeClr val="bg1"/>
                </a:solidFill>
                <a:effectLst/>
                <a:uFill>
                  <a:solidFill>
                    <a:srgbClr val="FF000A"/>
                  </a:solidFill>
                </a:uFill>
                <a:latin typeface="+mj-lt"/>
              </a:rPr>
              <a:t>Related Works: (4/5)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F134C22-137E-A6A2-ACE9-9D3A558ED367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7E95A6F-7886-72D6-9D3A-07AC0AB5ED60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DE4A776-6827-9C1E-1765-41A9B164E108}"/>
              </a:ext>
            </a:extLst>
          </p:cNvPr>
          <p:cNvGrpSpPr/>
          <p:nvPr/>
        </p:nvGrpSpPr>
        <p:grpSpPr>
          <a:xfrm>
            <a:off x="1386393" y="1143000"/>
            <a:ext cx="9419211" cy="5298306"/>
            <a:chOff x="1740602" y="1268007"/>
            <a:chExt cx="8710796" cy="4899823"/>
          </a:xfrm>
        </p:grpSpPr>
        <p:pic>
          <p:nvPicPr>
            <p:cNvPr id="20" name="그림 19" descr="야외, 하늘, 나무, 텍스트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BD0E2B8A-26C9-C7FD-83C3-74DC23FB7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0602" y="1268007"/>
              <a:ext cx="8710796" cy="4899823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4F601DDD-BB7F-07E3-24DB-587652DF7E03}"/>
                </a:ext>
              </a:extLst>
            </p:cNvPr>
            <p:cNvSpPr/>
            <p:nvPr/>
          </p:nvSpPr>
          <p:spPr>
            <a:xfrm>
              <a:off x="1922318" y="4623955"/>
              <a:ext cx="2052205" cy="145472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C81958D2-A5ED-97F4-B648-0B258AE3215F}"/>
                </a:ext>
              </a:extLst>
            </p:cNvPr>
            <p:cNvSpPr/>
            <p:nvPr/>
          </p:nvSpPr>
          <p:spPr>
            <a:xfrm>
              <a:off x="8141277" y="4940877"/>
              <a:ext cx="2130139" cy="109624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0E345A63-69AA-F5FE-A81B-A0B9BFB90FC2}"/>
                </a:ext>
              </a:extLst>
            </p:cNvPr>
            <p:cNvSpPr/>
            <p:nvPr/>
          </p:nvSpPr>
          <p:spPr>
            <a:xfrm>
              <a:off x="5706342" y="3429000"/>
              <a:ext cx="704850" cy="78970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21930DE2-8112-A2A3-00FB-B539DB2CF555}"/>
                </a:ext>
              </a:extLst>
            </p:cNvPr>
            <p:cNvSpPr/>
            <p:nvPr/>
          </p:nvSpPr>
          <p:spPr>
            <a:xfrm>
              <a:off x="2154383" y="3134592"/>
              <a:ext cx="453735" cy="51781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C9F97C8D-543F-E3A4-5E84-BFFEA1267BB8}"/>
                </a:ext>
              </a:extLst>
            </p:cNvPr>
            <p:cNvSpPr/>
            <p:nvPr/>
          </p:nvSpPr>
          <p:spPr>
            <a:xfrm>
              <a:off x="4597979" y="3032415"/>
              <a:ext cx="453735" cy="51781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72360A96-781E-EB7B-0A98-109751556460}"/>
                </a:ext>
              </a:extLst>
            </p:cNvPr>
            <p:cNvSpPr/>
            <p:nvPr/>
          </p:nvSpPr>
          <p:spPr>
            <a:xfrm>
              <a:off x="8553449" y="3073975"/>
              <a:ext cx="453735" cy="51781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7F7E7364-CE93-DB7F-565B-6E0B97E43FEF}"/>
                </a:ext>
              </a:extLst>
            </p:cNvPr>
            <p:cNvSpPr/>
            <p:nvPr/>
          </p:nvSpPr>
          <p:spPr>
            <a:xfrm>
              <a:off x="2341417" y="3879273"/>
              <a:ext cx="453735" cy="51781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520724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77A078-7D62-C0B7-1F3D-2AD7545AA4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0E3E9268-8ABF-33FE-1A57-4028E97B8E7E}"/>
              </a:ext>
            </a:extLst>
          </p:cNvPr>
          <p:cNvSpPr/>
          <p:nvPr/>
        </p:nvSpPr>
        <p:spPr>
          <a:xfrm>
            <a:off x="271538" y="119495"/>
            <a:ext cx="10302428" cy="1023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000" b="1" i="0" dirty="0">
                <a:solidFill>
                  <a:schemeClr val="bg1"/>
                </a:solidFill>
                <a:effectLst/>
                <a:uFill>
                  <a:solidFill>
                    <a:srgbClr val="FF000A"/>
                  </a:solidFill>
                </a:uFill>
                <a:latin typeface="+mj-lt"/>
              </a:rPr>
              <a:t>Related Works: ENVG-B(4/5)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DCAAFC0-9219-EF39-439A-1C808AD238C4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CFD3DA8-5ABF-B792-752C-C1DECA94145B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946DAB9A-0191-59CF-9D16-A9DE165D4FB9}"/>
              </a:ext>
            </a:extLst>
          </p:cNvPr>
          <p:cNvGrpSpPr/>
          <p:nvPr/>
        </p:nvGrpSpPr>
        <p:grpSpPr>
          <a:xfrm>
            <a:off x="1386394" y="1143000"/>
            <a:ext cx="9419212" cy="5298305"/>
            <a:chOff x="664303" y="1143000"/>
            <a:chExt cx="5771566" cy="3246505"/>
          </a:xfrm>
        </p:grpSpPr>
        <p:pic>
          <p:nvPicPr>
            <p:cNvPr id="4" name="그림 3" descr="야외, 지상, 예술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E60F265C-4B1A-9747-129A-636114920B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303" y="1143000"/>
              <a:ext cx="5771566" cy="324650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AF55544E-E88E-598C-F1B9-F71A5D2301B9}"/>
                </a:ext>
              </a:extLst>
            </p:cNvPr>
            <p:cNvSpPr/>
            <p:nvPr/>
          </p:nvSpPr>
          <p:spPr>
            <a:xfrm>
              <a:off x="1401907" y="2845557"/>
              <a:ext cx="914400" cy="154394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F253ED1B-2F87-135E-A8FC-4696C9F763C8}"/>
                </a:ext>
              </a:extLst>
            </p:cNvPr>
            <p:cNvSpPr/>
            <p:nvPr/>
          </p:nvSpPr>
          <p:spPr>
            <a:xfrm>
              <a:off x="2378220" y="2688395"/>
              <a:ext cx="914400" cy="154394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5E97CD4-25E4-B8CC-EE27-125DF2D7627D}"/>
                </a:ext>
              </a:extLst>
            </p:cNvPr>
            <p:cNvSpPr/>
            <p:nvPr/>
          </p:nvSpPr>
          <p:spPr>
            <a:xfrm>
              <a:off x="3354533" y="2110032"/>
              <a:ext cx="828673" cy="154394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23FBC506-0119-AC12-F1A9-86CFBC58F291}"/>
                </a:ext>
              </a:extLst>
            </p:cNvPr>
            <p:cNvSpPr/>
            <p:nvPr/>
          </p:nvSpPr>
          <p:spPr>
            <a:xfrm>
              <a:off x="4245119" y="1757607"/>
              <a:ext cx="1938337" cy="108795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515740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D09E0C-42A5-1ED6-DEBE-66E7CC6E05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9E1D704-06BE-DD79-391A-D2A272082938}"/>
              </a:ext>
            </a:extLst>
          </p:cNvPr>
          <p:cNvSpPr/>
          <p:nvPr/>
        </p:nvSpPr>
        <p:spPr>
          <a:xfrm>
            <a:off x="271538" y="119495"/>
            <a:ext cx="10302428" cy="1023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000" b="1" i="0" dirty="0">
                <a:solidFill>
                  <a:schemeClr val="bg1"/>
                </a:solidFill>
                <a:effectLst/>
                <a:uFill>
                  <a:solidFill>
                    <a:srgbClr val="FF000A"/>
                  </a:solidFill>
                </a:uFill>
                <a:latin typeface="+mj-lt"/>
              </a:rPr>
              <a:t>Related Works(4/5)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B838AC9-9867-3570-44E7-124E70DAD827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D734FCB-8FEB-BC60-6699-043EDBF4086E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  <p:pic>
        <p:nvPicPr>
          <p:cNvPr id="13" name="그림 12" descr="원, 야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300F7F0-AA87-9454-1C46-FEB134F807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1"/>
          <a:stretch/>
        </p:blipFill>
        <p:spPr>
          <a:xfrm>
            <a:off x="809424" y="1239981"/>
            <a:ext cx="2404883" cy="1843200"/>
          </a:xfrm>
          <a:prstGeom prst="rect">
            <a:avLst/>
          </a:prstGeom>
          <a:ln w="9525">
            <a:solidFill>
              <a:schemeClr val="bg1"/>
            </a:solidFill>
          </a:ln>
        </p:spPr>
      </p:pic>
      <p:pic>
        <p:nvPicPr>
          <p:cNvPr id="16" name="그림 15" descr="텍스트, 스크린샷, 흑백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F7FE784-55F0-6E47-D24A-DCA6961B9C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697" y="1239981"/>
            <a:ext cx="2466975" cy="184785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0" name="그림 19" descr="예술, 텍스트, 페인팅, 댄스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177C65D-C9A8-7984-F72F-7789404998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3143" y="3790238"/>
            <a:ext cx="4896082" cy="2754939"/>
          </a:xfrm>
          <a:prstGeom prst="rect">
            <a:avLst/>
          </a:prstGeom>
          <a:ln>
            <a:solidFill>
              <a:schemeClr val="bg1"/>
            </a:solidFill>
          </a:ln>
        </p:spPr>
      </p:pic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D43C10CF-42C9-6463-B94B-13909F61C0B4}"/>
              </a:ext>
            </a:extLst>
          </p:cNvPr>
          <p:cNvCxnSpPr>
            <a:stCxn id="13" idx="2"/>
            <a:endCxn id="20" idx="0"/>
          </p:cNvCxnSpPr>
          <p:nvPr/>
        </p:nvCxnSpPr>
        <p:spPr>
          <a:xfrm>
            <a:off x="2011866" y="3083181"/>
            <a:ext cx="3759318" cy="707057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39BE99A-7664-E0D4-DDFE-0290B442542E}"/>
              </a:ext>
            </a:extLst>
          </p:cNvPr>
          <p:cNvCxnSpPr>
            <a:cxnSpLocks/>
            <a:stCxn id="16" idx="2"/>
            <a:endCxn id="20" idx="0"/>
          </p:cNvCxnSpPr>
          <p:nvPr/>
        </p:nvCxnSpPr>
        <p:spPr>
          <a:xfrm flipH="1">
            <a:off x="5771184" y="3087831"/>
            <a:ext cx="1" cy="702407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D370769B-842B-F9CC-9F24-8A82C8E74F25}"/>
              </a:ext>
            </a:extLst>
          </p:cNvPr>
          <p:cNvCxnSpPr>
            <a:cxnSpLocks/>
            <a:endCxn id="20" idx="0"/>
          </p:cNvCxnSpPr>
          <p:nvPr/>
        </p:nvCxnSpPr>
        <p:spPr>
          <a:xfrm flipH="1">
            <a:off x="5771184" y="3083181"/>
            <a:ext cx="3759320" cy="707057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7" name="그림 36" descr="야외, 잔디, 농장, 가축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EF94F2C-A16A-6CD0-EEC7-AD12BB92C04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8809" y="1239981"/>
            <a:ext cx="2823388" cy="1843200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8977714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5DD664-79D1-6849-7111-EDFF85E3ED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FDCD5D5-32EC-D3A6-74A7-C284296CFCCB}"/>
              </a:ext>
            </a:extLst>
          </p:cNvPr>
          <p:cNvSpPr/>
          <p:nvPr/>
        </p:nvSpPr>
        <p:spPr>
          <a:xfrm>
            <a:off x="271538" y="119495"/>
            <a:ext cx="10302428" cy="1023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000" b="1" i="0" dirty="0">
                <a:solidFill>
                  <a:schemeClr val="bg1"/>
                </a:solidFill>
                <a:effectLst/>
                <a:uFill>
                  <a:solidFill>
                    <a:srgbClr val="FF000A"/>
                  </a:solidFill>
                </a:uFill>
                <a:latin typeface="+mj-lt"/>
              </a:rPr>
              <a:t>Related Works(4/5)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A7A6158-E3C7-D096-F8DC-9DBB176992BC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E8A4D08-037F-AA31-C86A-2602B1F80E28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798257AC-0D66-7F9A-9F86-4A001B1B2E89}"/>
              </a:ext>
            </a:extLst>
          </p:cNvPr>
          <p:cNvGrpSpPr/>
          <p:nvPr/>
        </p:nvGrpSpPr>
        <p:grpSpPr>
          <a:xfrm>
            <a:off x="2764415" y="1143000"/>
            <a:ext cx="6663170" cy="5452255"/>
            <a:chOff x="3400425" y="1220472"/>
            <a:chExt cx="5391149" cy="4411402"/>
          </a:xfrm>
        </p:grpSpPr>
        <p:pic>
          <p:nvPicPr>
            <p:cNvPr id="3" name="그림 2" descr="텍스트, 스크린샷, 도표, 폰트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24999BD4-A05D-4130-B8D4-4D743D0926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18173"/>
            <a:stretch/>
          </p:blipFill>
          <p:spPr>
            <a:xfrm>
              <a:off x="3400425" y="1220472"/>
              <a:ext cx="5391149" cy="4411402"/>
            </a:xfrm>
            <a:prstGeom prst="rect">
              <a:avLst/>
            </a:prstGeom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EA3E0531-0F7F-92EA-3AFA-AB54E91F1712}"/>
                </a:ext>
              </a:extLst>
            </p:cNvPr>
            <p:cNvSpPr/>
            <p:nvPr/>
          </p:nvSpPr>
          <p:spPr>
            <a:xfrm>
              <a:off x="3504766" y="1392382"/>
              <a:ext cx="5182466" cy="555914"/>
            </a:xfrm>
            <a:prstGeom prst="rect">
              <a:avLst/>
            </a:prstGeom>
            <a:solidFill>
              <a:srgbClr val="FEFAF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srgbClr val="000000"/>
                  </a:solidFill>
                </a:rPr>
                <a:t>Future Soldier Equipment</a:t>
              </a:r>
              <a:endParaRPr lang="ko-KR" altLang="en-US" sz="2400" b="1" dirty="0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45239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A963BE-2622-C41C-08B6-566DF35928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29473D1-B47E-2F97-8C30-0159D3600648}"/>
              </a:ext>
            </a:extLst>
          </p:cNvPr>
          <p:cNvSpPr/>
          <p:nvPr/>
        </p:nvSpPr>
        <p:spPr>
          <a:xfrm>
            <a:off x="271538" y="119495"/>
            <a:ext cx="10302428" cy="1023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000" b="1" i="0" dirty="0">
                <a:solidFill>
                  <a:schemeClr val="bg1"/>
                </a:solidFill>
                <a:effectLst/>
                <a:uFill>
                  <a:solidFill>
                    <a:srgbClr val="FF000A"/>
                  </a:solidFill>
                </a:uFill>
                <a:latin typeface="+mj-lt"/>
              </a:rPr>
              <a:t>Related Works: Korea(5/5)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3BC19B7-B86B-04E9-2D7F-C490A8A80555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EC31BFA-EC97-010A-12EB-1476629F97BC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564DDEB-FF81-D50A-45D9-103635D4CF84}"/>
              </a:ext>
            </a:extLst>
          </p:cNvPr>
          <p:cNvSpPr/>
          <p:nvPr/>
        </p:nvSpPr>
        <p:spPr>
          <a:xfrm>
            <a:off x="564640" y="1184565"/>
            <a:ext cx="10471833" cy="52266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sz="2800" b="1" dirty="0">
                <a:latin typeface="+mj-lt"/>
              </a:rPr>
              <a:t>Related Works in the Republic of Korea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+mj-lt"/>
              </a:rPr>
              <a:t>한국에서 미국의 </a:t>
            </a:r>
            <a:r>
              <a:rPr lang="en-US" altLang="ko-KR" sz="2800" b="1" dirty="0">
                <a:latin typeface="+mj-lt"/>
              </a:rPr>
              <a:t>IVAS, ENVG-B</a:t>
            </a:r>
            <a:r>
              <a:rPr lang="ko-KR" altLang="en-US" sz="2800" b="1" dirty="0">
                <a:latin typeface="+mj-lt"/>
              </a:rPr>
              <a:t>와 같은 국산 차세대 보병 장비에 대한 공개된 연구는 미 존재</a:t>
            </a:r>
            <a:endParaRPr lang="en-US" altLang="ko-KR" sz="2800" b="1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/>
              <a:t>다만</a:t>
            </a:r>
            <a:r>
              <a:rPr lang="en-US" altLang="ko-KR" sz="2800" b="1" dirty="0"/>
              <a:t>, </a:t>
            </a:r>
            <a:r>
              <a:rPr lang="ko-KR" altLang="en-US" sz="2800" b="1" dirty="0"/>
              <a:t>해당 기술들이 군사 기술에 해당되므로</a:t>
            </a:r>
            <a:r>
              <a:rPr lang="en-US" altLang="ko-KR" sz="2800" b="1" dirty="0"/>
              <a:t>, </a:t>
            </a:r>
            <a:r>
              <a:rPr lang="ko-KR" altLang="en-US" sz="2800" b="1" dirty="0"/>
              <a:t>관련 연구가 존재하더라도 기밀로 분류되어 비공개일 가능성이 높다</a:t>
            </a:r>
            <a:r>
              <a:rPr lang="en-US" altLang="ko-KR" sz="2800" b="1" dirty="0"/>
              <a:t>.</a:t>
            </a:r>
            <a:endParaRPr lang="en-US" altLang="ko-KR" sz="2800" b="1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/>
              <a:t>이러한 최신 군사 기술은 정보기관에 의해 수출이 엄격히 통제되는 경우가 많고 수출이 되더라도 운용 및 정비에 제한 요소가 많으므로</a:t>
            </a:r>
            <a:r>
              <a:rPr lang="en-US" altLang="ko-KR" sz="2800" b="1" dirty="0"/>
              <a:t>, </a:t>
            </a:r>
            <a:r>
              <a:rPr lang="ko-KR" altLang="en-US" sz="2800" b="1" dirty="0"/>
              <a:t>국산화 및 기술 인식 제고가 필요함</a:t>
            </a:r>
            <a:endParaRPr lang="en-US" altLang="ko-KR" sz="2800" b="1" dirty="0"/>
          </a:p>
        </p:txBody>
      </p:sp>
    </p:spTree>
    <p:extLst>
      <p:ext uri="{BB962C8B-B14F-4D97-AF65-F5344CB8AC3E}">
        <p14:creationId xmlns:p14="http://schemas.microsoft.com/office/powerpoint/2010/main" val="34140824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65B941-3C9C-300F-CA1C-619724874A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AAF6C25-1E6E-408F-B9AE-B3F84261B1DC}"/>
              </a:ext>
            </a:extLst>
          </p:cNvPr>
          <p:cNvCxnSpPr>
            <a:cxnSpLocks/>
          </p:cNvCxnSpPr>
          <p:nvPr/>
        </p:nvCxnSpPr>
        <p:spPr>
          <a:xfrm>
            <a:off x="1506458" y="0"/>
            <a:ext cx="0" cy="2315603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4A8C06D6-C789-6D78-1F1B-C8D6D953BADB}"/>
              </a:ext>
            </a:extLst>
          </p:cNvPr>
          <p:cNvSpPr/>
          <p:nvPr/>
        </p:nvSpPr>
        <p:spPr>
          <a:xfrm>
            <a:off x="948389" y="2315603"/>
            <a:ext cx="10471833" cy="11418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600" b="1" dirty="0">
                <a:gradFill flip="none" rotWithShape="1">
                  <a:gsLst>
                    <a:gs pos="0">
                      <a:srgbClr val="00ACFF"/>
                    </a:gs>
                    <a:gs pos="50000">
                      <a:srgbClr val="00D3EF"/>
                    </a:gs>
                    <a:gs pos="100000">
                      <a:srgbClr val="00FF99"/>
                    </a:gs>
                  </a:gsLst>
                  <a:lin ang="0" scaled="1"/>
                  <a:tileRect/>
                </a:gradFill>
                <a:uFill>
                  <a:solidFill>
                    <a:srgbClr val="FF000A"/>
                  </a:solidFill>
                </a:uFill>
                <a:latin typeface="+mj-lt"/>
              </a:rPr>
              <a:t>System Overview</a:t>
            </a:r>
          </a:p>
          <a:p>
            <a:r>
              <a:rPr lang="ko-KR" altLang="en-US" sz="2400" b="1" i="0" dirty="0">
                <a:solidFill>
                  <a:schemeClr val="bg1"/>
                </a:solidFill>
                <a:effectLst/>
                <a:uFill>
                  <a:solidFill>
                    <a:srgbClr val="FF000A"/>
                  </a:solidFill>
                </a:uFill>
                <a:latin typeface="+mj-lt"/>
              </a:rPr>
              <a:t>시스템 개요</a:t>
            </a:r>
            <a:endParaRPr lang="en-US" altLang="ko-KR" sz="24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DE9135B-5092-0FD2-43D0-D1C776D7194D}"/>
              </a:ext>
            </a:extLst>
          </p:cNvPr>
          <p:cNvSpPr/>
          <p:nvPr/>
        </p:nvSpPr>
        <p:spPr>
          <a:xfrm>
            <a:off x="10538624" y="118061"/>
            <a:ext cx="1567023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Design Project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760890E-8269-003D-6A27-03DE2601F908}"/>
              </a:ext>
            </a:extLst>
          </p:cNvPr>
          <p:cNvSpPr/>
          <p:nvPr/>
        </p:nvSpPr>
        <p:spPr>
          <a:xfrm>
            <a:off x="10138831" y="6253134"/>
            <a:ext cx="1966816" cy="4868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b="1" dirty="0">
                <a:solidFill>
                  <a:srgbClr val="14E583"/>
                </a:solidFill>
              </a:rPr>
              <a:t>김규택</a:t>
            </a:r>
            <a:r>
              <a:rPr lang="en-US" altLang="ko-KR" sz="1600" b="1" dirty="0">
                <a:solidFill>
                  <a:srgbClr val="14E583"/>
                </a:solidFill>
              </a:rPr>
              <a:t> </a:t>
            </a:r>
            <a:r>
              <a:rPr lang="ko-KR" altLang="en-US" sz="1400" b="1" dirty="0">
                <a:solidFill>
                  <a:schemeClr val="bg1"/>
                </a:solidFill>
              </a:rPr>
              <a:t>컴퓨터공학과</a:t>
            </a:r>
          </a:p>
        </p:txBody>
      </p:sp>
    </p:spTree>
    <p:extLst>
      <p:ext uri="{BB962C8B-B14F-4D97-AF65-F5344CB8AC3E}">
        <p14:creationId xmlns:p14="http://schemas.microsoft.com/office/powerpoint/2010/main" val="38907585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C50460-2460-EAAC-E5DA-A38EFBF71A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246E204-461C-04F1-FBB5-72673C59B27D}"/>
              </a:ext>
            </a:extLst>
          </p:cNvPr>
          <p:cNvSpPr/>
          <p:nvPr/>
        </p:nvSpPr>
        <p:spPr>
          <a:xfrm>
            <a:off x="271538" y="119495"/>
            <a:ext cx="10302428" cy="1023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0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System Overview(1/3)</a:t>
            </a:r>
            <a:endParaRPr lang="en-US" altLang="ko-KR" sz="60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1840705-77BF-2EE1-0DE4-F445F1D11BEC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8C5BF88-03EB-8A8A-3819-6FEFBAEF217D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D4CACBE-AC9F-607E-D170-398F3D40C189}"/>
              </a:ext>
            </a:extLst>
          </p:cNvPr>
          <p:cNvGrpSpPr/>
          <p:nvPr/>
        </p:nvGrpSpPr>
        <p:grpSpPr>
          <a:xfrm>
            <a:off x="170584" y="1179364"/>
            <a:ext cx="11850832" cy="5224436"/>
            <a:chOff x="170584" y="1179364"/>
            <a:chExt cx="11850832" cy="5224436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32B0BB08-0CC7-6347-8DD7-03C28DF76004}"/>
                </a:ext>
              </a:extLst>
            </p:cNvPr>
            <p:cNvGrpSpPr/>
            <p:nvPr/>
          </p:nvGrpSpPr>
          <p:grpSpPr>
            <a:xfrm>
              <a:off x="2989856" y="1368943"/>
              <a:ext cx="1736122" cy="2038272"/>
              <a:chOff x="6875318" y="1943100"/>
              <a:chExt cx="1801092" cy="2114549"/>
            </a:xfrm>
            <a:noFill/>
          </p:grpSpPr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107543D5-0BC5-EE23-8DBB-B87E451E3217}"/>
                  </a:ext>
                </a:extLst>
              </p:cNvPr>
              <p:cNvSpPr/>
              <p:nvPr/>
            </p:nvSpPr>
            <p:spPr>
              <a:xfrm>
                <a:off x="6875318" y="1943100"/>
                <a:ext cx="1801092" cy="2114549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1200" b="1" dirty="0">
                    <a:solidFill>
                      <a:schemeClr val="bg1"/>
                    </a:solidFill>
                  </a:rPr>
                  <a:t>FLIR Lepton 3.5</a:t>
                </a:r>
                <a:endParaRPr lang="ko-KR" altLang="en-US" sz="1200" b="1" dirty="0">
                  <a:solidFill>
                    <a:schemeClr val="bg1"/>
                  </a:solidFill>
                </a:endParaRPr>
              </a:p>
            </p:txBody>
          </p:sp>
          <p:pic>
            <p:nvPicPr>
              <p:cNvPr id="8" name="그림 7">
                <a:extLst>
                  <a:ext uri="{FF2B5EF4-FFF2-40B4-BE49-F238E27FC236}">
                    <a16:creationId xmlns:a16="http://schemas.microsoft.com/office/drawing/2014/main" id="{6E62D812-928B-7B22-150B-027B4138F5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33816" y="2252879"/>
                <a:ext cx="1470084" cy="1597274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</p:pic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AE88F079-3BEF-B985-AF07-E8A177403E12}"/>
                </a:ext>
              </a:extLst>
            </p:cNvPr>
            <p:cNvGrpSpPr/>
            <p:nvPr/>
          </p:nvGrpSpPr>
          <p:grpSpPr>
            <a:xfrm>
              <a:off x="2826791" y="4175950"/>
              <a:ext cx="2062252" cy="2038272"/>
              <a:chOff x="765463" y="3462517"/>
              <a:chExt cx="2139427" cy="2114549"/>
            </a:xfrm>
            <a:noFill/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57D46140-94C6-8A9D-C28F-558DA1B11809}"/>
                  </a:ext>
                </a:extLst>
              </p:cNvPr>
              <p:cNvSpPr/>
              <p:nvPr/>
            </p:nvSpPr>
            <p:spPr>
              <a:xfrm>
                <a:off x="765463" y="3462517"/>
                <a:ext cx="2139427" cy="2114549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1200" b="1" dirty="0">
                    <a:solidFill>
                      <a:schemeClr val="bg1"/>
                    </a:solidFill>
                  </a:rPr>
                  <a:t>Sony IMX290</a:t>
                </a:r>
                <a:endParaRPr lang="ko-KR" altLang="en-US" sz="1200" b="1" dirty="0">
                  <a:solidFill>
                    <a:schemeClr val="bg1"/>
                  </a:solidFill>
                </a:endParaRPr>
              </a:p>
            </p:txBody>
          </p:sp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id="{13991095-746D-B89B-07A7-1233FFC9F2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23961" y="3811170"/>
                <a:ext cx="1835237" cy="1603765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</p:pic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EC0F4095-0F67-4C6B-2714-9D1BCAF7E21E}"/>
                </a:ext>
              </a:extLst>
            </p:cNvPr>
            <p:cNvGrpSpPr/>
            <p:nvPr/>
          </p:nvGrpSpPr>
          <p:grpSpPr>
            <a:xfrm>
              <a:off x="5691925" y="2734307"/>
              <a:ext cx="2769706" cy="2021161"/>
              <a:chOff x="6276290" y="5167986"/>
              <a:chExt cx="3296064" cy="2405265"/>
            </a:xfrm>
          </p:grpSpPr>
          <p:pic>
            <p:nvPicPr>
              <p:cNvPr id="18" name="그림 17" descr="야외, 잔디, 농장, 가축이(가) 표시된 사진&#10;&#10;AI가 생성한 콘텐츠는 부정확할 수 있습니다.">
                <a:extLst>
                  <a:ext uri="{FF2B5EF4-FFF2-40B4-BE49-F238E27FC236}">
                    <a16:creationId xmlns:a16="http://schemas.microsoft.com/office/drawing/2014/main" id="{80898046-9A79-0FF7-075F-D5CD5D9E43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75840" y="5564180"/>
                <a:ext cx="2890498" cy="1887012"/>
              </a:xfrm>
              <a:prstGeom prst="rect">
                <a:avLst/>
              </a:prstGeom>
              <a:ln w="12700">
                <a:solidFill>
                  <a:schemeClr val="bg1"/>
                </a:solidFill>
              </a:ln>
            </p:spPr>
          </p:pic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308C4582-9DDC-C2EF-DBE6-BFB736DE9469}"/>
                  </a:ext>
                </a:extLst>
              </p:cNvPr>
              <p:cNvSpPr/>
              <p:nvPr/>
            </p:nvSpPr>
            <p:spPr>
              <a:xfrm>
                <a:off x="6276290" y="5167986"/>
                <a:ext cx="3296064" cy="2405265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1200" b="1" dirty="0">
                    <a:solidFill>
                      <a:schemeClr val="bg1"/>
                    </a:solidFill>
                  </a:rPr>
                  <a:t>AI </a:t>
                </a:r>
                <a:r>
                  <a:rPr lang="ko-KR" altLang="en-US" sz="1200" b="1" dirty="0">
                    <a:solidFill>
                      <a:schemeClr val="bg1"/>
                    </a:solidFill>
                  </a:rPr>
                  <a:t>객체 탐지 모델</a:t>
                </a:r>
              </a:p>
            </p:txBody>
          </p:sp>
        </p:grp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1A85C6F5-5E15-D2D6-9A39-2AA4594B989E}"/>
                </a:ext>
              </a:extLst>
            </p:cNvPr>
            <p:cNvGrpSpPr/>
            <p:nvPr/>
          </p:nvGrpSpPr>
          <p:grpSpPr>
            <a:xfrm>
              <a:off x="406114" y="2734307"/>
              <a:ext cx="2139427" cy="2114549"/>
              <a:chOff x="4634345" y="1044287"/>
              <a:chExt cx="3574472" cy="3532908"/>
            </a:xfrm>
            <a:noFill/>
          </p:grpSpPr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878E4610-01D1-7A49-0756-E1E5071A2D06}"/>
                  </a:ext>
                </a:extLst>
              </p:cNvPr>
              <p:cNvSpPr/>
              <p:nvPr/>
            </p:nvSpPr>
            <p:spPr>
              <a:xfrm>
                <a:off x="4634345" y="1044287"/>
                <a:ext cx="3574472" cy="3532908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1200" b="1" dirty="0">
                    <a:solidFill>
                      <a:schemeClr val="bg1"/>
                    </a:solidFill>
                  </a:rPr>
                  <a:t>NVIDIA Jetson Nano</a:t>
                </a:r>
                <a:endParaRPr lang="ko-KR" altLang="en-US" sz="1200" b="1" dirty="0">
                  <a:solidFill>
                    <a:schemeClr val="bg1"/>
                  </a:solidFill>
                </a:endParaRPr>
              </a:p>
            </p:txBody>
          </p:sp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CA619F36-A5A6-B9C5-A606-22523D8C49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743564" y="1493164"/>
                <a:ext cx="3376814" cy="2971442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</p:pic>
        </p:grp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4F08F9DE-1809-EBE0-50FE-012405DF476F}"/>
                </a:ext>
              </a:extLst>
            </p:cNvPr>
            <p:cNvCxnSpPr>
              <a:cxnSpLocks/>
              <a:stCxn id="5" idx="2"/>
            </p:cNvCxnSpPr>
            <p:nvPr/>
          </p:nvCxnSpPr>
          <p:spPr>
            <a:xfrm>
              <a:off x="3857917" y="3407215"/>
              <a:ext cx="0" cy="768735"/>
            </a:xfrm>
            <a:prstGeom prst="line">
              <a:avLst/>
            </a:prstGeom>
            <a:ln w="12700">
              <a:solidFill>
                <a:schemeClr val="bg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5D4034CB-3403-31C7-A21F-83AAFFFF524F}"/>
                </a:ext>
              </a:extLst>
            </p:cNvPr>
            <p:cNvCxnSpPr>
              <a:cxnSpLocks/>
              <a:stCxn id="30" idx="3"/>
            </p:cNvCxnSpPr>
            <p:nvPr/>
          </p:nvCxnSpPr>
          <p:spPr>
            <a:xfrm>
              <a:off x="2545541" y="3791582"/>
              <a:ext cx="1312376" cy="0"/>
            </a:xfrm>
            <a:prstGeom prst="line">
              <a:avLst/>
            </a:prstGeom>
            <a:ln w="12700">
              <a:solidFill>
                <a:schemeClr val="bg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9DBE706A-809B-6008-1854-8EC07D1F2390}"/>
                </a:ext>
              </a:extLst>
            </p:cNvPr>
            <p:cNvCxnSpPr>
              <a:cxnSpLocks/>
              <a:stCxn id="5" idx="3"/>
            </p:cNvCxnSpPr>
            <p:nvPr/>
          </p:nvCxnSpPr>
          <p:spPr>
            <a:xfrm>
              <a:off x="4725978" y="2388079"/>
              <a:ext cx="513952" cy="0"/>
            </a:xfrm>
            <a:prstGeom prst="line">
              <a:avLst/>
            </a:prstGeom>
            <a:ln w="12700">
              <a:solidFill>
                <a:schemeClr val="bg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9FFB6CF3-247B-8FE9-A692-AF0E8F35AD4C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>
              <a:off x="4889043" y="5195086"/>
              <a:ext cx="350887" cy="0"/>
            </a:xfrm>
            <a:prstGeom prst="line">
              <a:avLst/>
            </a:prstGeom>
            <a:ln w="12700">
              <a:solidFill>
                <a:schemeClr val="bg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FE818595-5D2B-DAB2-8380-D9824436E8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39930" y="2388079"/>
              <a:ext cx="0" cy="2807007"/>
            </a:xfrm>
            <a:prstGeom prst="line">
              <a:avLst/>
            </a:prstGeom>
            <a:ln w="12700">
              <a:solidFill>
                <a:schemeClr val="bg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7A889CCB-BF2E-4336-8277-97056578AD29}"/>
                </a:ext>
              </a:extLst>
            </p:cNvPr>
            <p:cNvCxnSpPr>
              <a:cxnSpLocks/>
            </p:cNvCxnSpPr>
            <p:nvPr/>
          </p:nvCxnSpPr>
          <p:spPr>
            <a:xfrm>
              <a:off x="5262995" y="3791581"/>
              <a:ext cx="391713" cy="0"/>
            </a:xfrm>
            <a:prstGeom prst="line">
              <a:avLst/>
            </a:prstGeom>
            <a:ln w="12700">
              <a:solidFill>
                <a:schemeClr val="bg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연결선 67">
              <a:extLst>
                <a:ext uri="{FF2B5EF4-FFF2-40B4-BE49-F238E27FC236}">
                  <a16:creationId xmlns:a16="http://schemas.microsoft.com/office/drawing/2014/main" id="{DD3B2607-D021-FBA3-CD22-D89EE2942C61}"/>
                </a:ext>
              </a:extLst>
            </p:cNvPr>
            <p:cNvCxnSpPr>
              <a:cxnSpLocks/>
              <a:stCxn id="19" idx="3"/>
              <a:endCxn id="72" idx="1"/>
            </p:cNvCxnSpPr>
            <p:nvPr/>
          </p:nvCxnSpPr>
          <p:spPr>
            <a:xfrm>
              <a:off x="8461631" y="3744888"/>
              <a:ext cx="535328" cy="4187"/>
            </a:xfrm>
            <a:prstGeom prst="line">
              <a:avLst/>
            </a:prstGeom>
            <a:ln w="12700">
              <a:solidFill>
                <a:schemeClr val="bg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72" name="그림 71" descr="예술, 텍스트, 페인팅, 댄스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A7B48B2F-685B-AE4F-47E7-73C66A0115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96959" y="2950955"/>
              <a:ext cx="2836839" cy="1596239"/>
            </a:xfrm>
            <a:prstGeom prst="rect">
              <a:avLst/>
            </a:prstGeom>
            <a:ln w="12700">
              <a:solidFill>
                <a:schemeClr val="bg1"/>
              </a:solidFill>
            </a:ln>
          </p:spPr>
        </p:pic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7F2952A2-3B52-7912-7446-3DE844DAF84E}"/>
                </a:ext>
              </a:extLst>
            </p:cNvPr>
            <p:cNvSpPr/>
            <p:nvPr/>
          </p:nvSpPr>
          <p:spPr>
            <a:xfrm>
              <a:off x="170584" y="1179364"/>
              <a:ext cx="11850832" cy="5224436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16294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1A9931-DBE8-537E-B872-900F2AFD6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E13361C-8859-BE9A-B385-FF2630898AC3}"/>
              </a:ext>
            </a:extLst>
          </p:cNvPr>
          <p:cNvCxnSpPr>
            <a:cxnSpLocks/>
          </p:cNvCxnSpPr>
          <p:nvPr/>
        </p:nvCxnSpPr>
        <p:spPr>
          <a:xfrm>
            <a:off x="1506458" y="0"/>
            <a:ext cx="0" cy="1137716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378F54-2235-4720-DFB3-3216E3E6FDD0}"/>
              </a:ext>
            </a:extLst>
          </p:cNvPr>
          <p:cNvSpPr/>
          <p:nvPr/>
        </p:nvSpPr>
        <p:spPr>
          <a:xfrm>
            <a:off x="948389" y="1065353"/>
            <a:ext cx="10471833" cy="11418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6600" b="1" dirty="0">
                <a:gradFill flip="none" rotWithShape="1">
                  <a:gsLst>
                    <a:gs pos="0">
                      <a:srgbClr val="00ACFF"/>
                    </a:gs>
                    <a:gs pos="50000">
                      <a:srgbClr val="00D3EF"/>
                    </a:gs>
                    <a:gs pos="100000">
                      <a:srgbClr val="00FF99"/>
                    </a:gs>
                  </a:gsLst>
                  <a:lin ang="0" scaled="1"/>
                  <a:tileRect/>
                </a:gradFill>
                <a:uFill>
                  <a:solidFill>
                    <a:srgbClr val="FF000A"/>
                  </a:solidFill>
                </a:uFill>
                <a:latin typeface="+mj-lt"/>
              </a:rPr>
              <a:t>Contents</a:t>
            </a:r>
            <a:endParaRPr lang="en-US" altLang="ko-KR" sz="2400" b="1" i="0" cap="all" dirty="0">
              <a:gradFill flip="none" rotWithShape="1">
                <a:gsLst>
                  <a:gs pos="0">
                    <a:srgbClr val="00ACFF"/>
                  </a:gs>
                  <a:gs pos="50000">
                    <a:srgbClr val="00D3EF"/>
                  </a:gs>
                  <a:gs pos="100000">
                    <a:srgbClr val="00FF99"/>
                  </a:gs>
                </a:gsLst>
                <a:lin ang="0" scaled="1"/>
                <a:tileRect/>
              </a:gra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47E36D1-47CE-A497-0CD1-DA750DE911A7}"/>
              </a:ext>
            </a:extLst>
          </p:cNvPr>
          <p:cNvSpPr/>
          <p:nvPr/>
        </p:nvSpPr>
        <p:spPr>
          <a:xfrm>
            <a:off x="10538624" y="118061"/>
            <a:ext cx="1567023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Design Project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5FB679A-366E-D770-2AF9-1CD02B8DAA31}"/>
              </a:ext>
            </a:extLst>
          </p:cNvPr>
          <p:cNvSpPr/>
          <p:nvPr/>
        </p:nvSpPr>
        <p:spPr>
          <a:xfrm>
            <a:off x="10138831" y="6253134"/>
            <a:ext cx="1966816" cy="4868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b="1" dirty="0">
                <a:solidFill>
                  <a:srgbClr val="14E583"/>
                </a:solidFill>
              </a:rPr>
              <a:t>김규택</a:t>
            </a:r>
            <a:r>
              <a:rPr lang="en-US" altLang="ko-KR" sz="1600" b="1" dirty="0">
                <a:solidFill>
                  <a:srgbClr val="14E583"/>
                </a:solidFill>
              </a:rPr>
              <a:t> </a:t>
            </a:r>
            <a:r>
              <a:rPr lang="ko-KR" altLang="en-US" sz="1400" b="1" dirty="0">
                <a:solidFill>
                  <a:schemeClr val="bg1"/>
                </a:solidFill>
              </a:rPr>
              <a:t>컴퓨터공학과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9BE81A2-592E-72D6-67D4-B421456998EB}"/>
              </a:ext>
            </a:extLst>
          </p:cNvPr>
          <p:cNvSpPr/>
          <p:nvPr/>
        </p:nvSpPr>
        <p:spPr>
          <a:xfrm>
            <a:off x="948388" y="2152192"/>
            <a:ext cx="10471833" cy="39082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8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Introduction – </a:t>
            </a:r>
            <a:r>
              <a:rPr lang="ko-KR" altLang="en-US" sz="28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연구 개요 및 개발 배경 소개</a:t>
            </a:r>
            <a:endParaRPr lang="en-US" altLang="ko-KR" sz="2800" b="1" dirty="0">
              <a:solidFill>
                <a:schemeClr val="bg1"/>
              </a:solidFill>
              <a:uFill>
                <a:solidFill>
                  <a:srgbClr val="FF000A"/>
                </a:solidFill>
              </a:uFill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8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Related</a:t>
            </a:r>
            <a:r>
              <a:rPr lang="ko-KR" altLang="en-US" sz="28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 </a:t>
            </a:r>
            <a:r>
              <a:rPr lang="en-US" altLang="ko-KR" sz="28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Works – </a:t>
            </a:r>
            <a:r>
              <a:rPr lang="ko-KR" altLang="en-US" sz="28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관련 연구 및 기존 솔루션 한계점</a:t>
            </a:r>
            <a:endParaRPr lang="en-US" altLang="ko-KR" sz="2800" b="1" dirty="0">
              <a:solidFill>
                <a:schemeClr val="bg1"/>
              </a:solidFill>
              <a:uFill>
                <a:solidFill>
                  <a:srgbClr val="FF000A"/>
                </a:solidFill>
              </a:uFill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8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System Overview – </a:t>
            </a:r>
            <a:r>
              <a:rPr lang="ko-KR" altLang="en-US" sz="28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기술 개발 목표 및 시스템 개요</a:t>
            </a:r>
            <a:endParaRPr lang="en-US" altLang="ko-KR" sz="2800" b="1" dirty="0">
              <a:solidFill>
                <a:schemeClr val="bg1"/>
              </a:solidFill>
              <a:uFill>
                <a:solidFill>
                  <a:srgbClr val="FF000A"/>
                </a:solidFill>
              </a:uFill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800" b="1" dirty="0">
                <a:latin typeface="+mj-lt"/>
              </a:rPr>
              <a:t>Project Timeline – </a:t>
            </a:r>
            <a:r>
              <a:rPr lang="ko-KR" altLang="en-US" sz="2800" b="1" dirty="0">
                <a:latin typeface="+mj-lt"/>
              </a:rPr>
              <a:t>연구 추진 일정</a:t>
            </a:r>
            <a:endParaRPr lang="en-US" altLang="ko-KR" sz="2800" b="1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800" b="1" dirty="0">
                <a:latin typeface="+mj-lt"/>
              </a:rPr>
              <a:t>Resources – </a:t>
            </a:r>
            <a:r>
              <a:rPr lang="ko-KR" altLang="en-US" sz="2800" b="1" dirty="0">
                <a:latin typeface="+mj-lt"/>
              </a:rPr>
              <a:t>연구 기자재</a:t>
            </a:r>
            <a:r>
              <a:rPr lang="en-US" altLang="ko-KR" sz="2800" b="1" dirty="0">
                <a:latin typeface="+mj-lt"/>
              </a:rPr>
              <a:t>, </a:t>
            </a:r>
            <a:r>
              <a:rPr lang="ko-KR" altLang="en-US" sz="2800" b="1" dirty="0">
                <a:latin typeface="+mj-lt"/>
              </a:rPr>
              <a:t>시설 및 장비 보유 현황</a:t>
            </a:r>
            <a:endParaRPr lang="en-US" altLang="ko-KR" sz="2800" b="1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800" b="1" dirty="0"/>
              <a:t>Application Areas – </a:t>
            </a:r>
            <a:r>
              <a:rPr lang="ko-KR" altLang="en-US" sz="2800" b="1" dirty="0"/>
              <a:t>기술 활용 분야</a:t>
            </a:r>
            <a:endParaRPr lang="en-US" altLang="ko-KR" sz="2800" b="1" dirty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800" b="1" dirty="0">
                <a:latin typeface="+mj-lt"/>
              </a:rPr>
              <a:t>References – </a:t>
            </a:r>
            <a:r>
              <a:rPr lang="ko-KR" altLang="en-US" sz="2800" b="1" dirty="0">
                <a:latin typeface="+mj-lt"/>
              </a:rPr>
              <a:t>참고 문헌</a:t>
            </a:r>
            <a:endParaRPr lang="en-US" altLang="ko-KR" sz="2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3653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6B8666-B8CB-F68B-3AFB-3B5BFC982C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76698AD-750F-53DD-7FC3-54A0F66C91C3}"/>
              </a:ext>
            </a:extLst>
          </p:cNvPr>
          <p:cNvSpPr/>
          <p:nvPr/>
        </p:nvSpPr>
        <p:spPr>
          <a:xfrm>
            <a:off x="271538" y="119495"/>
            <a:ext cx="10302428" cy="1023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0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System Overview(2/3)</a:t>
            </a:r>
            <a:endParaRPr lang="en-US" altLang="ko-KR" sz="60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3D23AEF-0E61-AFA3-95E4-78FB14C8CEDD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D1F1EFB-E083-8E5E-5941-D896B1C0DCC4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E31A268-A26B-3E93-4B49-EFAA8EF0DD4B}"/>
              </a:ext>
            </a:extLst>
          </p:cNvPr>
          <p:cNvGrpSpPr/>
          <p:nvPr/>
        </p:nvGrpSpPr>
        <p:grpSpPr>
          <a:xfrm>
            <a:off x="418106" y="1207884"/>
            <a:ext cx="1736122" cy="2038272"/>
            <a:chOff x="6875318" y="1943100"/>
            <a:chExt cx="1801092" cy="2114549"/>
          </a:xfrm>
          <a:noFill/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07AAAB39-E08A-B7B3-0475-E5C1F0AE7870}"/>
                </a:ext>
              </a:extLst>
            </p:cNvPr>
            <p:cNvSpPr/>
            <p:nvPr/>
          </p:nvSpPr>
          <p:spPr>
            <a:xfrm>
              <a:off x="6875318" y="1943100"/>
              <a:ext cx="1801092" cy="2114549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200" b="1" dirty="0">
                  <a:solidFill>
                    <a:srgbClr val="EDEDED"/>
                  </a:solidFill>
                </a:rPr>
                <a:t>FLIR Lepton 3.5</a:t>
              </a:r>
              <a:endParaRPr lang="ko-KR" altLang="en-US" sz="1200" b="1" dirty="0">
                <a:solidFill>
                  <a:srgbClr val="EDEDED"/>
                </a:solidFill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904C30D-C0CE-8C09-E87F-C2707C0919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33816" y="2252879"/>
              <a:ext cx="1470084" cy="1597274"/>
            </a:xfrm>
            <a:prstGeom prst="rect">
              <a:avLst/>
            </a:prstGeom>
            <a:grpFill/>
            <a:ln>
              <a:solidFill>
                <a:srgbClr val="EDEDED"/>
              </a:solidFill>
            </a:ln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0DC54FB-78F8-9210-10D9-D5159F3D2681}"/>
              </a:ext>
            </a:extLst>
          </p:cNvPr>
          <p:cNvGrpSpPr/>
          <p:nvPr/>
        </p:nvGrpSpPr>
        <p:grpSpPr>
          <a:xfrm>
            <a:off x="418106" y="3544761"/>
            <a:ext cx="2062252" cy="2038272"/>
            <a:chOff x="765463" y="3462517"/>
            <a:chExt cx="2139427" cy="2114549"/>
          </a:xfrm>
          <a:noFill/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E8F914B9-5108-2F51-AF0D-C917BF70DC48}"/>
                </a:ext>
              </a:extLst>
            </p:cNvPr>
            <p:cNvSpPr/>
            <p:nvPr/>
          </p:nvSpPr>
          <p:spPr>
            <a:xfrm>
              <a:off x="765463" y="3462517"/>
              <a:ext cx="2139427" cy="2114549"/>
            </a:xfrm>
            <a:prstGeom prst="rect">
              <a:avLst/>
            </a:prstGeom>
            <a:grpFill/>
            <a:ln>
              <a:solidFill>
                <a:srgbClr val="EDEDE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200" b="1" dirty="0">
                  <a:solidFill>
                    <a:srgbClr val="EDEDED"/>
                  </a:solidFill>
                </a:rPr>
                <a:t>Sony IMX290</a:t>
              </a:r>
              <a:endParaRPr lang="ko-KR" altLang="en-US" sz="1200" b="1" dirty="0">
                <a:solidFill>
                  <a:srgbClr val="EDEDED"/>
                </a:solidFill>
              </a:endParaRPr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859B934E-2778-6882-C868-353894BD8A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23961" y="3811170"/>
              <a:ext cx="1835237" cy="1603765"/>
            </a:xfrm>
            <a:prstGeom prst="rect">
              <a:avLst/>
            </a:prstGeom>
            <a:grpFill/>
            <a:ln>
              <a:solidFill>
                <a:srgbClr val="EDEDED"/>
              </a:solidFill>
            </a:ln>
          </p:spPr>
        </p:pic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9E05CF3-2E11-A67B-4D10-0A12448065CB}"/>
              </a:ext>
            </a:extLst>
          </p:cNvPr>
          <p:cNvSpPr/>
          <p:nvPr/>
        </p:nvSpPr>
        <p:spPr>
          <a:xfrm>
            <a:off x="2254827" y="1207884"/>
            <a:ext cx="8781646" cy="20382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indent="0" fontAlgn="base" latinLnBrk="1"/>
            <a:r>
              <a:rPr lang="ko-KR" altLang="en-US" sz="4800" b="1" kern="0" dirty="0">
                <a:solidFill>
                  <a:schemeClr val="bg1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열상 카메라</a:t>
            </a:r>
            <a:endParaRPr lang="en-US" altLang="ko-KR" sz="2800" kern="0" dirty="0">
              <a:solidFill>
                <a:schemeClr val="bg1"/>
              </a:solidFill>
              <a:latin typeface="+mj-lt"/>
              <a:ea typeface="한컴바탕"/>
            </a:endParaRPr>
          </a:p>
          <a:p>
            <a:pPr algn="just" fontAlgn="base"/>
            <a:r>
              <a:rPr lang="en-US" altLang="ko-KR" sz="2800" kern="0" dirty="0">
                <a:solidFill>
                  <a:schemeClr val="bg1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FLIR Lepton 3.5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9371E0CE-56D2-71F4-C461-35A076C44A42}"/>
              </a:ext>
            </a:extLst>
          </p:cNvPr>
          <p:cNvSpPr/>
          <p:nvPr/>
        </p:nvSpPr>
        <p:spPr>
          <a:xfrm>
            <a:off x="2542309" y="3536286"/>
            <a:ext cx="8781646" cy="20382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indent="0" fontAlgn="base" latinLnBrk="1"/>
            <a:r>
              <a:rPr lang="ko-KR" altLang="en-US" sz="4800" b="1" kern="0" dirty="0" err="1">
                <a:solidFill>
                  <a:schemeClr val="bg1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초저조도</a:t>
            </a:r>
            <a:r>
              <a:rPr lang="ko-KR" altLang="en-US" sz="4800" b="1" kern="0" dirty="0">
                <a:solidFill>
                  <a:schemeClr val="bg1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 카메라</a:t>
            </a:r>
            <a:endParaRPr lang="en-US" altLang="ko-KR" sz="4800" b="1" kern="0" dirty="0">
              <a:solidFill>
                <a:schemeClr val="bg1"/>
              </a:solidFill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0" marR="0" indent="0" algn="just" fontAlgn="base" latinLnBrk="1"/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+mj-lt"/>
                <a:ea typeface="한컴바탕"/>
              </a:rPr>
              <a:t>Hyperyon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+mj-lt"/>
                <a:ea typeface="한컴바탕"/>
              </a:rPr>
              <a:t>® - 2MP Sony STARVIS IMX290 </a:t>
            </a:r>
          </a:p>
          <a:p>
            <a:pPr marL="0" marR="0" indent="0" algn="just" fontAlgn="base" latinLnBrk="1"/>
            <a:r>
              <a:rPr lang="ko-KR" altLang="en-US" sz="2800" kern="0" spc="0" dirty="0">
                <a:solidFill>
                  <a:schemeClr val="bg1"/>
                </a:solidFill>
                <a:effectLst/>
                <a:latin typeface="+mj-lt"/>
                <a:ea typeface="한컴바탕"/>
              </a:rPr>
              <a:t>울트라 저조도 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+mj-lt"/>
                <a:ea typeface="한컴바탕"/>
              </a:rPr>
              <a:t>USB </a:t>
            </a:r>
            <a:r>
              <a:rPr lang="ko-KR" altLang="en-US" sz="2800" kern="0" spc="0" dirty="0">
                <a:solidFill>
                  <a:schemeClr val="bg1"/>
                </a:solidFill>
                <a:effectLst/>
                <a:latin typeface="+mj-lt"/>
                <a:ea typeface="한컴바탕"/>
              </a:rPr>
              <a:t>카메라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+mj-lt"/>
                <a:ea typeface="한컴바탕"/>
              </a:rPr>
              <a:t>(</a:t>
            </a:r>
            <a:r>
              <a:rPr lang="ko-KR" altLang="en-US" sz="2800" kern="0" spc="0" dirty="0">
                <a:solidFill>
                  <a:schemeClr val="bg1"/>
                </a:solidFill>
                <a:effectLst/>
                <a:latin typeface="+mj-lt"/>
                <a:ea typeface="한컴바탕"/>
              </a:rPr>
              <a:t>컬러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+mj-lt"/>
                <a:ea typeface="한컴바탕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936920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4B5E9D-8BCA-84D8-9D80-E03D5D3099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0226178-897D-7B96-1E13-C7DA2C55DEFB}"/>
              </a:ext>
            </a:extLst>
          </p:cNvPr>
          <p:cNvSpPr/>
          <p:nvPr/>
        </p:nvSpPr>
        <p:spPr>
          <a:xfrm>
            <a:off x="271538" y="119495"/>
            <a:ext cx="10302428" cy="1023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0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System Overview(2/3)</a:t>
            </a:r>
            <a:endParaRPr lang="en-US" altLang="ko-KR" sz="60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B4E5183-95D6-397A-F39A-1EE1671B6774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096F02B-3E9C-8759-B0BC-75B00E93DF68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F0FDCBDF-F35B-07AA-016E-50D12094C693}"/>
              </a:ext>
            </a:extLst>
          </p:cNvPr>
          <p:cNvGrpSpPr/>
          <p:nvPr/>
        </p:nvGrpSpPr>
        <p:grpSpPr>
          <a:xfrm>
            <a:off x="406114" y="3981216"/>
            <a:ext cx="2769706" cy="2021161"/>
            <a:chOff x="6276290" y="5167986"/>
            <a:chExt cx="3296064" cy="2405265"/>
          </a:xfrm>
        </p:grpSpPr>
        <p:pic>
          <p:nvPicPr>
            <p:cNvPr id="24" name="그림 23" descr="야외, 잔디, 농장, 가축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60FDE2CC-16EC-310D-B856-3F4ABFC1E0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75840" y="5564180"/>
              <a:ext cx="2890498" cy="1887012"/>
            </a:xfrm>
            <a:prstGeom prst="rect">
              <a:avLst/>
            </a:prstGeom>
          </p:spPr>
        </p:pic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134D8ABE-D1C1-D958-4B14-B2990FBD1C5F}"/>
                </a:ext>
              </a:extLst>
            </p:cNvPr>
            <p:cNvSpPr/>
            <p:nvPr/>
          </p:nvSpPr>
          <p:spPr>
            <a:xfrm>
              <a:off x="6276290" y="5167986"/>
              <a:ext cx="3296064" cy="2405265"/>
            </a:xfrm>
            <a:prstGeom prst="rect">
              <a:avLst/>
            </a:prstGeom>
            <a:noFill/>
            <a:ln>
              <a:solidFill>
                <a:srgbClr val="EDEDE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200" b="1" dirty="0">
                  <a:solidFill>
                    <a:srgbClr val="EDEDED"/>
                  </a:solidFill>
                </a:rPr>
                <a:t>AI </a:t>
              </a:r>
              <a:r>
                <a:rPr lang="ko-KR" altLang="en-US" sz="1200" b="1" dirty="0">
                  <a:solidFill>
                    <a:srgbClr val="EDEDED"/>
                  </a:solidFill>
                </a:rPr>
                <a:t>객체 탐지 모델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7D4125C-DD74-3962-7E1E-4A5E4E1853C5}"/>
              </a:ext>
            </a:extLst>
          </p:cNvPr>
          <p:cNvGrpSpPr/>
          <p:nvPr/>
        </p:nvGrpSpPr>
        <p:grpSpPr>
          <a:xfrm>
            <a:off x="406114" y="1206843"/>
            <a:ext cx="2139427" cy="2114549"/>
            <a:chOff x="4634345" y="1044287"/>
            <a:chExt cx="3574472" cy="3532908"/>
          </a:xfrm>
          <a:noFill/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7C8EE58-1D70-4502-C7D0-DDA37229DBDE}"/>
                </a:ext>
              </a:extLst>
            </p:cNvPr>
            <p:cNvSpPr/>
            <p:nvPr/>
          </p:nvSpPr>
          <p:spPr>
            <a:xfrm>
              <a:off x="4634345" y="1044287"/>
              <a:ext cx="3574472" cy="3532908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</a:rPr>
                <a:t>NVIDIA Jetson Nano</a:t>
              </a:r>
              <a:endParaRPr lang="ko-KR" altLang="en-US" sz="1200" b="1" dirty="0">
                <a:solidFill>
                  <a:schemeClr val="bg1"/>
                </a:solidFill>
              </a:endParaRPr>
            </a:p>
          </p:txBody>
        </p:sp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ADAEF2E2-62F3-3994-8D53-D199099A09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43564" y="1493164"/>
              <a:ext cx="3376814" cy="2971442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</p:pic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98EBEA95-E8E5-1E58-E739-95EA0550887E}"/>
              </a:ext>
            </a:extLst>
          </p:cNvPr>
          <p:cNvSpPr/>
          <p:nvPr/>
        </p:nvSpPr>
        <p:spPr>
          <a:xfrm>
            <a:off x="2610912" y="1207884"/>
            <a:ext cx="8781646" cy="20382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indent="0" fontAlgn="base" latinLnBrk="1"/>
            <a:r>
              <a:rPr lang="ko-KR" altLang="en-US" sz="4800" b="1" kern="0" dirty="0">
                <a:solidFill>
                  <a:schemeClr val="bg1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소형 </a:t>
            </a:r>
            <a:r>
              <a:rPr lang="en-US" altLang="ko-KR" sz="4800" b="1" kern="0" dirty="0">
                <a:solidFill>
                  <a:schemeClr val="bg1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AI </a:t>
            </a:r>
            <a:r>
              <a:rPr lang="ko-KR" altLang="en-US" sz="4800" b="1" kern="0" dirty="0">
                <a:solidFill>
                  <a:schemeClr val="bg1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컴퓨팅 보드</a:t>
            </a:r>
            <a:endParaRPr lang="en-US" altLang="ko-KR" sz="4800" b="1" kern="0" dirty="0">
              <a:solidFill>
                <a:schemeClr val="bg1"/>
              </a:solidFill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0" marR="0" indent="0" fontAlgn="base" latinLnBrk="1"/>
            <a:r>
              <a:rPr lang="en-US" altLang="ko-KR" sz="2800" kern="0" dirty="0">
                <a:solidFill>
                  <a:schemeClr val="bg1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NVIDIA Jetson Nano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6657A2B-F13A-07C8-4DA2-14982B322184}"/>
              </a:ext>
            </a:extLst>
          </p:cNvPr>
          <p:cNvSpPr/>
          <p:nvPr/>
        </p:nvSpPr>
        <p:spPr>
          <a:xfrm>
            <a:off x="3230901" y="3957930"/>
            <a:ext cx="8781646" cy="20382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indent="0" fontAlgn="base" latinLnBrk="1"/>
            <a:r>
              <a:rPr lang="en-US" altLang="ko-KR" sz="4800" b="1" kern="0" spc="0" dirty="0">
                <a:solidFill>
                  <a:schemeClr val="bg1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</a:rPr>
              <a:t>AI </a:t>
            </a:r>
            <a:r>
              <a:rPr lang="ko-KR" altLang="en-US" sz="4800" b="1" kern="0" spc="0" dirty="0">
                <a:solidFill>
                  <a:schemeClr val="bg1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</a:rPr>
              <a:t>객체 탐지 모델</a:t>
            </a:r>
            <a:endParaRPr lang="en-US" altLang="ko-KR" sz="4800" b="1" kern="0" spc="0" dirty="0">
              <a:solidFill>
                <a:schemeClr val="bg1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0" marR="0" indent="0" fontAlgn="base" latinLnBrk="1"/>
            <a:r>
              <a:rPr lang="en-US" altLang="ko-KR" sz="2800" kern="0" dirty="0">
                <a:solidFill>
                  <a:schemeClr val="bg1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YOLO(You Look Only Once)</a:t>
            </a:r>
            <a:endParaRPr lang="en-US" altLang="ko-KR" sz="2800" kern="0" spc="0" dirty="0">
              <a:solidFill>
                <a:schemeClr val="bg1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035176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BFC27-DA7F-6640-FED7-36B638792F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C9A2569-27FD-3B94-423A-CBB0E63D6E91}"/>
              </a:ext>
            </a:extLst>
          </p:cNvPr>
          <p:cNvSpPr/>
          <p:nvPr/>
        </p:nvSpPr>
        <p:spPr>
          <a:xfrm>
            <a:off x="271538" y="119495"/>
            <a:ext cx="10302428" cy="1023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0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System Overview(3/3)</a:t>
            </a:r>
            <a:endParaRPr lang="en-US" altLang="ko-KR" sz="60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7030F1E-6B2D-4FF7-A15E-3BF92F7CC3E2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E530E80-7BDC-8E9C-29D2-FF3813BF5E16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C55312-89EF-0F05-BFBA-9908EE2FBC2D}"/>
              </a:ext>
            </a:extLst>
          </p:cNvPr>
          <p:cNvSpPr/>
          <p:nvPr/>
        </p:nvSpPr>
        <p:spPr>
          <a:xfrm>
            <a:off x="598377" y="997529"/>
            <a:ext cx="10995246" cy="44057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R="0" fontAlgn="base" latinLnBrk="1">
              <a:lnSpc>
                <a:spcPct val="200000"/>
              </a:lnSpc>
            </a:pPr>
            <a:r>
              <a:rPr lang="en-US" altLang="ko-KR" sz="2800" b="1" dirty="0"/>
              <a:t>Research Objectives and Differentiation</a:t>
            </a:r>
          </a:p>
          <a:p>
            <a:pPr marL="457200" marR="0" indent="-457200" fontAlgn="base" latinLnBrk="1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2800" b="1" kern="0" dirty="0">
                <a:solidFill>
                  <a:srgbClr val="EDEDED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저비용 상용 카메라 모듈과</a:t>
            </a:r>
            <a:r>
              <a:rPr lang="en-US" altLang="ko-KR" sz="2800" b="1" kern="0" dirty="0">
                <a:solidFill>
                  <a:srgbClr val="EDEDED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 </a:t>
            </a:r>
            <a:r>
              <a:rPr lang="ko-KR" altLang="en-US" sz="2800" b="1" kern="0" dirty="0">
                <a:solidFill>
                  <a:srgbClr val="EDEDED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오픈소스 </a:t>
            </a:r>
            <a:r>
              <a:rPr lang="en-US" altLang="ko-KR" sz="2800" b="1" kern="0" dirty="0">
                <a:solidFill>
                  <a:srgbClr val="EDEDED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AI </a:t>
            </a:r>
            <a:r>
              <a:rPr lang="ko-KR" altLang="en-US" sz="2800" b="1" kern="0" dirty="0">
                <a:solidFill>
                  <a:srgbClr val="EDEDED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모델을 결합하여 주야간 객체 인식 성능 향상과 영상 융합 기술 연구</a:t>
            </a:r>
            <a:endParaRPr lang="en-US" altLang="ko-KR" sz="2800" b="1" kern="0" dirty="0">
              <a:solidFill>
                <a:srgbClr val="EDEDED"/>
              </a:solidFill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457200" marR="0" indent="-457200" fontAlgn="base" latinLnBrk="1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2800" b="1" kern="0" dirty="0">
                <a:solidFill>
                  <a:srgbClr val="EDEDED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비용 대비 성능이 뛰어난 실용적 시스템 구현을 목표</a:t>
            </a:r>
            <a:endParaRPr lang="en-US" altLang="ko-KR" sz="2800" b="1" kern="0" dirty="0">
              <a:solidFill>
                <a:srgbClr val="EDEDED"/>
              </a:solidFill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457200" marR="0" indent="-457200" fontAlgn="base" latinLnBrk="1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2800" b="1" kern="0" dirty="0">
                <a:solidFill>
                  <a:srgbClr val="EDEDED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기술의 효용성을 검증하기 위한 휴대용 프로토타입 제작 및 시연</a:t>
            </a:r>
            <a:endParaRPr lang="en-US" altLang="ko-KR" sz="2800" kern="0" spc="0" dirty="0">
              <a:solidFill>
                <a:srgbClr val="EDEDED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599400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3F154C-C77C-A2C2-BC53-CADFF05DD0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65D817C-663D-1A7E-E6E7-BB27C3185F93}"/>
              </a:ext>
            </a:extLst>
          </p:cNvPr>
          <p:cNvCxnSpPr>
            <a:cxnSpLocks/>
          </p:cNvCxnSpPr>
          <p:nvPr/>
        </p:nvCxnSpPr>
        <p:spPr>
          <a:xfrm>
            <a:off x="1506458" y="0"/>
            <a:ext cx="0" cy="2315603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9D82847-24E4-378F-0026-40F66DFB98BB}"/>
              </a:ext>
            </a:extLst>
          </p:cNvPr>
          <p:cNvSpPr/>
          <p:nvPr/>
        </p:nvSpPr>
        <p:spPr>
          <a:xfrm>
            <a:off x="948389" y="2315603"/>
            <a:ext cx="10471833" cy="11418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600" b="1" dirty="0">
                <a:gradFill flip="none" rotWithShape="1">
                  <a:gsLst>
                    <a:gs pos="0">
                      <a:srgbClr val="00ACFF"/>
                    </a:gs>
                    <a:gs pos="50000">
                      <a:srgbClr val="00D3EF"/>
                    </a:gs>
                    <a:gs pos="100000">
                      <a:srgbClr val="00FF99"/>
                    </a:gs>
                  </a:gsLst>
                  <a:lin ang="0" scaled="1"/>
                  <a:tileRect/>
                </a:gradFill>
                <a:uFill>
                  <a:solidFill>
                    <a:srgbClr val="FF000A"/>
                  </a:solidFill>
                </a:uFill>
                <a:latin typeface="+mj-lt"/>
              </a:rPr>
              <a:t>Project Timeline</a:t>
            </a:r>
          </a:p>
          <a:p>
            <a:r>
              <a:rPr lang="ko-KR" altLang="en-US" sz="2400" b="1" i="0" dirty="0">
                <a:solidFill>
                  <a:schemeClr val="bg1"/>
                </a:solidFill>
                <a:effectLst/>
                <a:uFill>
                  <a:solidFill>
                    <a:srgbClr val="FF000A"/>
                  </a:solidFill>
                </a:uFill>
                <a:latin typeface="+mj-lt"/>
              </a:rPr>
              <a:t>연구 </a:t>
            </a:r>
            <a:r>
              <a:rPr lang="ko-KR" altLang="en-US" sz="24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추진 계획 및 일정</a:t>
            </a:r>
            <a:endParaRPr lang="en-US" altLang="ko-KR" sz="24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0E70F74-7191-C25B-A95A-AF2CA3EF51CC}"/>
              </a:ext>
            </a:extLst>
          </p:cNvPr>
          <p:cNvSpPr/>
          <p:nvPr/>
        </p:nvSpPr>
        <p:spPr>
          <a:xfrm>
            <a:off x="10538624" y="118061"/>
            <a:ext cx="1567023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Design Project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0537C06-9D94-7994-7F2E-129F473DB1F1}"/>
              </a:ext>
            </a:extLst>
          </p:cNvPr>
          <p:cNvSpPr/>
          <p:nvPr/>
        </p:nvSpPr>
        <p:spPr>
          <a:xfrm>
            <a:off x="10138831" y="6253134"/>
            <a:ext cx="1966816" cy="4868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b="1" dirty="0">
                <a:solidFill>
                  <a:srgbClr val="14E583"/>
                </a:solidFill>
              </a:rPr>
              <a:t>김규택</a:t>
            </a:r>
            <a:r>
              <a:rPr lang="en-US" altLang="ko-KR" sz="1600" b="1" dirty="0">
                <a:solidFill>
                  <a:srgbClr val="14E583"/>
                </a:solidFill>
              </a:rPr>
              <a:t> </a:t>
            </a:r>
            <a:r>
              <a:rPr lang="ko-KR" altLang="en-US" sz="1400" b="1" dirty="0">
                <a:solidFill>
                  <a:schemeClr val="bg1"/>
                </a:solidFill>
              </a:rPr>
              <a:t>컴퓨터공학과</a:t>
            </a:r>
          </a:p>
        </p:txBody>
      </p:sp>
    </p:spTree>
    <p:extLst>
      <p:ext uri="{BB962C8B-B14F-4D97-AF65-F5344CB8AC3E}">
        <p14:creationId xmlns:p14="http://schemas.microsoft.com/office/powerpoint/2010/main" val="12504952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83FC25-047F-2F35-ECEC-2E9C6E4B58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8E1DAD3-6155-F570-1D90-DCAA89329790}"/>
              </a:ext>
            </a:extLst>
          </p:cNvPr>
          <p:cNvSpPr/>
          <p:nvPr/>
        </p:nvSpPr>
        <p:spPr>
          <a:xfrm>
            <a:off x="271538" y="119495"/>
            <a:ext cx="10302428" cy="1023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0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Project Timeline(1/3)</a:t>
            </a:r>
            <a:endParaRPr lang="en-US" altLang="ko-KR" sz="60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ABDFA93-99BF-969C-E271-46EA0ADEDB96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A4B7E22-3457-30DC-CACD-0D80578CF54F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F9629E6-4E00-9408-8066-BDDE0B5BEFC7}"/>
              </a:ext>
            </a:extLst>
          </p:cNvPr>
          <p:cNvSpPr/>
          <p:nvPr/>
        </p:nvSpPr>
        <p:spPr>
          <a:xfrm>
            <a:off x="598377" y="997529"/>
            <a:ext cx="10995246" cy="46135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R="0" fontAlgn="base" latinLnBrk="1">
              <a:lnSpc>
                <a:spcPct val="200000"/>
              </a:lnSpc>
            </a:pPr>
            <a:r>
              <a:rPr lang="en-US" altLang="ko-KR" sz="2800" b="1" dirty="0" err="1">
                <a:solidFill>
                  <a:schemeClr val="bg1"/>
                </a:solidFill>
              </a:rPr>
              <a:t>Proeject</a:t>
            </a:r>
            <a:r>
              <a:rPr lang="en-US" altLang="ko-KR" sz="2800" b="1" dirty="0">
                <a:solidFill>
                  <a:schemeClr val="bg1"/>
                </a:solidFill>
              </a:rPr>
              <a:t> Research Process</a:t>
            </a:r>
          </a:p>
          <a:p>
            <a:pPr marL="457200" indent="-457200" fontAlgn="base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0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(</a:t>
            </a:r>
            <a:r>
              <a:rPr lang="ko-KR" altLang="en-US" sz="20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핵심 기능 </a:t>
            </a:r>
            <a:r>
              <a:rPr lang="en-US" altLang="ko-KR" sz="20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1)</a:t>
            </a:r>
            <a:br>
              <a:rPr lang="en-US" altLang="ko-KR" sz="20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</a:br>
            <a:r>
              <a:rPr lang="ko-KR" altLang="en-US" sz="2000" kern="0" spc="0" dirty="0" err="1">
                <a:solidFill>
                  <a:schemeClr val="bg1"/>
                </a:solidFill>
                <a:effectLst/>
                <a:latin typeface="한컴바탕"/>
                <a:ea typeface="한컴바탕"/>
              </a:rPr>
              <a:t>초저조도</a:t>
            </a:r>
            <a:r>
              <a:rPr lang="ko-KR" altLang="en-US" sz="20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 카메라 영상을 블랙 </a:t>
            </a:r>
            <a:r>
              <a:rPr lang="ko-KR" altLang="en-US" sz="2000" kern="0" spc="0" dirty="0" err="1">
                <a:solidFill>
                  <a:schemeClr val="bg1"/>
                </a:solidFill>
                <a:effectLst/>
                <a:latin typeface="한컴바탕"/>
                <a:ea typeface="한컴바탕"/>
              </a:rPr>
              <a:t>이퀄라이징</a:t>
            </a:r>
            <a:r>
              <a:rPr lang="en-US" altLang="ko-KR" sz="20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(</a:t>
            </a:r>
            <a:r>
              <a:rPr lang="ko-KR" altLang="en-US" sz="20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어두운 부분 밝게 보정</a:t>
            </a:r>
            <a:r>
              <a:rPr lang="en-US" altLang="ko-KR" sz="20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) </a:t>
            </a:r>
            <a:r>
              <a:rPr lang="ko-KR" altLang="en-US" sz="20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처리하여 야간에도 충분한 밝기의 영상을 확보</a:t>
            </a:r>
            <a:r>
              <a:rPr lang="ko-KR" altLang="en-US" sz="2000" kern="0" dirty="0">
                <a:solidFill>
                  <a:schemeClr val="bg1"/>
                </a:solidFill>
                <a:latin typeface="한컴바탕"/>
                <a:ea typeface="한컴바탕"/>
              </a:rPr>
              <a:t>하여 </a:t>
            </a:r>
            <a:r>
              <a:rPr lang="en-US" altLang="ko-KR" sz="2000" kern="0" dirty="0">
                <a:solidFill>
                  <a:schemeClr val="bg1"/>
                </a:solidFill>
                <a:latin typeface="한컴바탕"/>
                <a:ea typeface="한컴바탕"/>
              </a:rPr>
              <a:t>AI </a:t>
            </a:r>
            <a:r>
              <a:rPr lang="ko-KR" altLang="en-US" sz="2000" kern="0" dirty="0">
                <a:solidFill>
                  <a:schemeClr val="bg1"/>
                </a:solidFill>
                <a:latin typeface="한컴바탕"/>
                <a:ea typeface="한컴바탕"/>
              </a:rPr>
              <a:t>객체 인식 모델을 적용</a:t>
            </a:r>
            <a:endParaRPr lang="en-US" altLang="ko-KR" sz="2000" kern="0" dirty="0">
              <a:solidFill>
                <a:schemeClr val="bg1"/>
              </a:solidFill>
              <a:latin typeface="한컴바탕"/>
              <a:ea typeface="한컴바탕"/>
            </a:endParaRPr>
          </a:p>
          <a:p>
            <a:pPr marL="457200" indent="-457200" fontAlgn="base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0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(</a:t>
            </a:r>
            <a:r>
              <a:rPr lang="ko-KR" altLang="en-US" sz="20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핵심 기능 </a:t>
            </a:r>
            <a:r>
              <a:rPr lang="en-US" altLang="ko-KR" sz="20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2) </a:t>
            </a:r>
            <a:br>
              <a:rPr lang="en-US" altLang="ko-KR" sz="20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</a:br>
            <a:r>
              <a:rPr lang="ko-KR" altLang="en-US" sz="20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동일한 화면을 촬영하는 열상 카메라에서 </a:t>
            </a:r>
            <a:r>
              <a:rPr lang="en-US" altLang="ko-KR" sz="2000" kern="0" dirty="0">
                <a:solidFill>
                  <a:schemeClr val="bg1"/>
                </a:solidFill>
                <a:latin typeface="한컴바탕"/>
                <a:ea typeface="한컴바탕"/>
              </a:rPr>
              <a:t>AI</a:t>
            </a:r>
            <a:r>
              <a:rPr lang="ko-KR" altLang="en-US" sz="20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 객체 인식 모델을 적용</a:t>
            </a:r>
            <a:endParaRPr lang="en-US" altLang="ko-KR" sz="2000" kern="0" spc="0" dirty="0">
              <a:solidFill>
                <a:schemeClr val="bg1"/>
              </a:solidFill>
              <a:effectLst/>
              <a:latin typeface="한컴바탕"/>
              <a:ea typeface="한컴바탕"/>
            </a:endParaRPr>
          </a:p>
          <a:p>
            <a:pPr marL="457200" indent="-457200" fontAlgn="base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0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(</a:t>
            </a:r>
            <a:r>
              <a:rPr lang="ko-KR" altLang="en-US" sz="20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핵심 기능 </a:t>
            </a:r>
            <a:r>
              <a:rPr lang="en-US" altLang="ko-KR" sz="20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3) </a:t>
            </a:r>
            <a:br>
              <a:rPr lang="en-US" altLang="ko-KR" sz="20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</a:br>
            <a:r>
              <a:rPr lang="ko-KR" altLang="en-US" sz="20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일반 카메라와 열상 카메라에서 수집한 객체 인식 결과를 바탕으로 일반 카메라의 영상 위에 </a:t>
            </a:r>
            <a:r>
              <a:rPr lang="ko-KR" altLang="en-US" sz="2000" kern="0" dirty="0">
                <a:solidFill>
                  <a:schemeClr val="bg1"/>
                </a:solidFill>
                <a:latin typeface="한컴바탕"/>
                <a:ea typeface="한컴바탕"/>
              </a:rPr>
              <a:t>인식 결과를 통합하여 멀티 센싱을 통해 단일 센서 대비 더 나은 객체 탐지 결과 생성</a:t>
            </a:r>
            <a:endParaRPr lang="en-US" altLang="ko-KR" sz="2000" kern="0" spc="0" dirty="0">
              <a:solidFill>
                <a:schemeClr val="bg1"/>
              </a:solidFill>
              <a:effectLst/>
              <a:latin typeface="한컴바탕"/>
              <a:ea typeface="한컴바탕"/>
            </a:endParaRPr>
          </a:p>
        </p:txBody>
      </p:sp>
    </p:spTree>
    <p:extLst>
      <p:ext uri="{BB962C8B-B14F-4D97-AF65-F5344CB8AC3E}">
        <p14:creationId xmlns:p14="http://schemas.microsoft.com/office/powerpoint/2010/main" val="25116551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863789-2894-6F3F-EA06-7547DE3F54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3ECA3D8-2836-B608-51CD-74C5BCE98BFA}"/>
              </a:ext>
            </a:extLst>
          </p:cNvPr>
          <p:cNvSpPr/>
          <p:nvPr/>
        </p:nvSpPr>
        <p:spPr>
          <a:xfrm>
            <a:off x="271538" y="119495"/>
            <a:ext cx="10302428" cy="1023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0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Project Timeline(2/3)</a:t>
            </a:r>
            <a:endParaRPr lang="en-US" altLang="ko-KR" sz="60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587B5DA-0DDD-78FB-5593-D7A5E3F4C0A3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632CA27-4AD6-B98B-DB55-F28CDF86AF77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0DED5CF-3E14-C564-AAB3-F9983EC35853}"/>
              </a:ext>
            </a:extLst>
          </p:cNvPr>
          <p:cNvSpPr/>
          <p:nvPr/>
        </p:nvSpPr>
        <p:spPr>
          <a:xfrm>
            <a:off x="598377" y="997529"/>
            <a:ext cx="10995246" cy="46135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R="0" fontAlgn="base" latinLnBrk="1">
              <a:lnSpc>
                <a:spcPct val="200000"/>
              </a:lnSpc>
            </a:pPr>
            <a:r>
              <a:rPr lang="en-US" altLang="ko-KR" sz="2800" b="1" dirty="0" err="1">
                <a:solidFill>
                  <a:schemeClr val="bg1"/>
                </a:solidFill>
              </a:rPr>
              <a:t>Proeject</a:t>
            </a:r>
            <a:r>
              <a:rPr lang="en-US" altLang="ko-KR" sz="2800" b="1" dirty="0">
                <a:solidFill>
                  <a:schemeClr val="bg1"/>
                </a:solidFill>
              </a:rPr>
              <a:t> Research Process</a:t>
            </a:r>
          </a:p>
          <a:p>
            <a:pPr marL="457200" indent="-457200" fontAlgn="base">
              <a:lnSpc>
                <a:spcPct val="150000"/>
              </a:lnSpc>
              <a:buAutoNum type="arabicPeriod" startAt="4"/>
            </a:pPr>
            <a:r>
              <a:rPr lang="ko-KR" altLang="en-US" sz="2000" kern="0" dirty="0">
                <a:solidFill>
                  <a:schemeClr val="bg1"/>
                </a:solidFill>
                <a:latin typeface="한컴바탕"/>
                <a:ea typeface="한컴바탕"/>
              </a:rPr>
              <a:t>핵심 기능 </a:t>
            </a:r>
            <a:r>
              <a:rPr lang="en-US" altLang="ko-KR" sz="2000" kern="0" dirty="0">
                <a:solidFill>
                  <a:schemeClr val="bg1"/>
                </a:solidFill>
                <a:latin typeface="한컴바탕"/>
                <a:ea typeface="한컴바탕"/>
              </a:rPr>
              <a:t>1</a:t>
            </a:r>
            <a:r>
              <a:rPr lang="ko-KR" altLang="en-US" sz="2000" kern="0" dirty="0">
                <a:solidFill>
                  <a:schemeClr val="bg1"/>
                </a:solidFill>
                <a:latin typeface="한컴바탕"/>
                <a:ea typeface="한컴바탕"/>
              </a:rPr>
              <a:t>에서 얻은 영상 위에 탐지 결과를 실시간으로 시각화</a:t>
            </a:r>
            <a:endParaRPr lang="en-US" altLang="ko-KR" sz="2000" kern="0" dirty="0">
              <a:solidFill>
                <a:schemeClr val="bg1"/>
              </a:solidFill>
              <a:latin typeface="한컴바탕"/>
              <a:ea typeface="한컴바탕"/>
            </a:endParaRPr>
          </a:p>
          <a:p>
            <a:pPr marL="457200" indent="-457200" fontAlgn="base">
              <a:lnSpc>
                <a:spcPct val="150000"/>
              </a:lnSpc>
              <a:buAutoNum type="arabicPeriod" startAt="4"/>
            </a:pPr>
            <a:r>
              <a:rPr lang="en-US" altLang="ko-KR" sz="2000" kern="0" spc="0" dirty="0">
                <a:solidFill>
                  <a:schemeClr val="bg1"/>
                </a:solidFill>
                <a:effectLst/>
                <a:latin typeface="한컴바탕"/>
              </a:rPr>
              <a:t>1</a:t>
            </a:r>
            <a:r>
              <a:rPr lang="ko-KR" altLang="en-US" sz="2000" kern="0" spc="0">
                <a:solidFill>
                  <a:schemeClr val="bg1"/>
                </a:solidFill>
                <a:effectLst/>
                <a:latin typeface="한컴바탕"/>
              </a:rPr>
              <a:t>인용 휴대형 프로토타입 장비 구현</a:t>
            </a:r>
            <a:endParaRPr lang="ko-KR" altLang="en-US" sz="2000" kern="0" spc="0" dirty="0">
              <a:solidFill>
                <a:schemeClr val="bg1"/>
              </a:solidFill>
              <a:effectLst/>
              <a:latin typeface="한컴바탕"/>
            </a:endParaRPr>
          </a:p>
        </p:txBody>
      </p:sp>
    </p:spTree>
    <p:extLst>
      <p:ext uri="{BB962C8B-B14F-4D97-AF65-F5344CB8AC3E}">
        <p14:creationId xmlns:p14="http://schemas.microsoft.com/office/powerpoint/2010/main" val="16693685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B955FB-5BA5-8FD8-0B49-C9C7BEF6D9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870E169-BC1E-3F0B-B23C-F04969A003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2705010"/>
              </p:ext>
            </p:extLst>
          </p:nvPr>
        </p:nvGraphicFramePr>
        <p:xfrm>
          <a:off x="271538" y="831463"/>
          <a:ext cx="11641641" cy="55359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67803">
                  <a:extLst>
                    <a:ext uri="{9D8B030D-6E8A-4147-A177-3AD203B41FA5}">
                      <a16:colId xmlns:a16="http://schemas.microsoft.com/office/drawing/2014/main" val="1574528556"/>
                    </a:ext>
                  </a:extLst>
                </a:gridCol>
                <a:gridCol w="985982">
                  <a:extLst>
                    <a:ext uri="{9D8B030D-6E8A-4147-A177-3AD203B41FA5}">
                      <a16:colId xmlns:a16="http://schemas.microsoft.com/office/drawing/2014/main" val="1637018963"/>
                    </a:ext>
                  </a:extLst>
                </a:gridCol>
                <a:gridCol w="985982">
                  <a:extLst>
                    <a:ext uri="{9D8B030D-6E8A-4147-A177-3AD203B41FA5}">
                      <a16:colId xmlns:a16="http://schemas.microsoft.com/office/drawing/2014/main" val="3475663676"/>
                    </a:ext>
                  </a:extLst>
                </a:gridCol>
                <a:gridCol w="985982">
                  <a:extLst>
                    <a:ext uri="{9D8B030D-6E8A-4147-A177-3AD203B41FA5}">
                      <a16:colId xmlns:a16="http://schemas.microsoft.com/office/drawing/2014/main" val="3014522579"/>
                    </a:ext>
                  </a:extLst>
                </a:gridCol>
                <a:gridCol w="985982">
                  <a:extLst>
                    <a:ext uri="{9D8B030D-6E8A-4147-A177-3AD203B41FA5}">
                      <a16:colId xmlns:a16="http://schemas.microsoft.com/office/drawing/2014/main" val="2616947280"/>
                    </a:ext>
                  </a:extLst>
                </a:gridCol>
                <a:gridCol w="985982">
                  <a:extLst>
                    <a:ext uri="{9D8B030D-6E8A-4147-A177-3AD203B41FA5}">
                      <a16:colId xmlns:a16="http://schemas.microsoft.com/office/drawing/2014/main" val="293483602"/>
                    </a:ext>
                  </a:extLst>
                </a:gridCol>
                <a:gridCol w="985982">
                  <a:extLst>
                    <a:ext uri="{9D8B030D-6E8A-4147-A177-3AD203B41FA5}">
                      <a16:colId xmlns:a16="http://schemas.microsoft.com/office/drawing/2014/main" val="2243395334"/>
                    </a:ext>
                  </a:extLst>
                </a:gridCol>
                <a:gridCol w="985982">
                  <a:extLst>
                    <a:ext uri="{9D8B030D-6E8A-4147-A177-3AD203B41FA5}">
                      <a16:colId xmlns:a16="http://schemas.microsoft.com/office/drawing/2014/main" val="4053636302"/>
                    </a:ext>
                  </a:extLst>
                </a:gridCol>
                <a:gridCol w="985982">
                  <a:extLst>
                    <a:ext uri="{9D8B030D-6E8A-4147-A177-3AD203B41FA5}">
                      <a16:colId xmlns:a16="http://schemas.microsoft.com/office/drawing/2014/main" val="2845272481"/>
                    </a:ext>
                  </a:extLst>
                </a:gridCol>
                <a:gridCol w="985982">
                  <a:extLst>
                    <a:ext uri="{9D8B030D-6E8A-4147-A177-3AD203B41FA5}">
                      <a16:colId xmlns:a16="http://schemas.microsoft.com/office/drawing/2014/main" val="4161500212"/>
                    </a:ext>
                  </a:extLst>
                </a:gridCol>
              </a:tblGrid>
              <a:tr h="478386">
                <a:tc rowSpan="2">
                  <a:txBody>
                    <a:bodyPr/>
                    <a:lstStyle/>
                    <a:p>
                      <a:pPr algn="r" latinLnBrk="1"/>
                      <a:r>
                        <a:rPr lang="ko-KR" altLang="en-US" sz="1400" b="1" dirty="0">
                          <a:solidFill>
                            <a:sysClr val="windowText" lastClr="000000"/>
                          </a:solidFill>
                        </a:rPr>
                        <a:t>월</a:t>
                      </a:r>
                      <a:endParaRPr lang="en-US" altLang="ko-KR" sz="1400" b="1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r" latinLnBrk="1"/>
                      <a:endParaRPr lang="en-US" altLang="ko-KR" sz="1400" b="1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400" b="1" dirty="0">
                          <a:solidFill>
                            <a:sysClr val="windowText" lastClr="000000"/>
                          </a:solidFill>
                        </a:rPr>
                        <a:t>연구내용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FFFFFF"/>
                    </a:solidFill>
                  </a:tcPr>
                </a:tc>
                <a:tc gridSpan="9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ysClr val="windowText" lastClr="000000"/>
                          </a:solidFill>
                        </a:rPr>
                        <a:t>추진 일정</a:t>
                      </a:r>
                      <a:endParaRPr lang="en-US" altLang="ko-KR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0290417"/>
                  </a:ext>
                </a:extLst>
              </a:tr>
              <a:tr h="47838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ysClr val="windowText" lastClr="000000"/>
                          </a:solidFill>
                        </a:rPr>
                        <a:t>5</a:t>
                      </a:r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ysClr val="windowText" lastClr="000000"/>
                          </a:solidFill>
                        </a:rPr>
                        <a:t>6</a:t>
                      </a:r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ysClr val="windowText" lastClr="000000"/>
                          </a:solidFill>
                        </a:rPr>
                        <a:t>7</a:t>
                      </a:r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ysClr val="windowText" lastClr="000000"/>
                          </a:solidFill>
                        </a:rPr>
                        <a:t>9</a:t>
                      </a:r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ysClr val="windowText" lastClr="000000"/>
                          </a:solidFill>
                        </a:rPr>
                        <a:t>10</a:t>
                      </a:r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ysClr val="windowText" lastClr="000000"/>
                          </a:solidFill>
                        </a:rPr>
                        <a:t>11</a:t>
                      </a:r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806366"/>
                  </a:ext>
                </a:extLst>
              </a:tr>
              <a:tr h="57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ysClr val="windowText" lastClr="000000"/>
                          </a:solidFill>
                        </a:rPr>
                        <a:t>전체 계획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7544059"/>
                  </a:ext>
                </a:extLst>
              </a:tr>
              <a:tr h="57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 err="1">
                          <a:solidFill>
                            <a:sysClr val="windowText" lastClr="000000"/>
                          </a:solidFill>
                        </a:rPr>
                        <a:t>초저조도</a:t>
                      </a:r>
                      <a:r>
                        <a:rPr lang="ko-KR" altLang="en-US" sz="1400" b="1" dirty="0">
                          <a:solidFill>
                            <a:sysClr val="windowText" lastClr="000000"/>
                          </a:solidFill>
                        </a:rPr>
                        <a:t> 카메라 실시간 프레임 추출 및 밝기 개선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4015334"/>
                  </a:ext>
                </a:extLst>
              </a:tr>
              <a:tr h="57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 err="1">
                          <a:solidFill>
                            <a:sysClr val="windowText" lastClr="000000"/>
                          </a:solidFill>
                        </a:rPr>
                        <a:t>초저조도</a:t>
                      </a:r>
                      <a:r>
                        <a:rPr lang="ko-KR" altLang="en-US" sz="1400" b="1" dirty="0">
                          <a:solidFill>
                            <a:sysClr val="windowText" lastClr="000000"/>
                          </a:solidFill>
                        </a:rPr>
                        <a:t> 카메라 프레임 </a:t>
                      </a:r>
                      <a:r>
                        <a:rPr lang="en-US" altLang="ko-KR" sz="1400" b="1" dirty="0">
                          <a:solidFill>
                            <a:sysClr val="windowText" lastClr="000000"/>
                          </a:solidFill>
                        </a:rPr>
                        <a:t>AI </a:t>
                      </a:r>
                      <a:r>
                        <a:rPr lang="ko-KR" altLang="en-US" sz="1400" b="1" dirty="0">
                          <a:solidFill>
                            <a:sysClr val="windowText" lastClr="000000"/>
                          </a:solidFill>
                        </a:rPr>
                        <a:t>객체 인식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7656020"/>
                  </a:ext>
                </a:extLst>
              </a:tr>
              <a:tr h="57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ysClr val="windowText" lastClr="000000"/>
                          </a:solidFill>
                        </a:rPr>
                        <a:t>열상 카메라 실시간 프레임 추출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5000998"/>
                  </a:ext>
                </a:extLst>
              </a:tr>
              <a:tr h="57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ysClr val="windowText" lastClr="000000"/>
                          </a:solidFill>
                        </a:rPr>
                        <a:t>열상 프레임 </a:t>
                      </a:r>
                      <a:r>
                        <a:rPr lang="en-US" altLang="ko-KR" sz="1400" b="1" dirty="0">
                          <a:solidFill>
                            <a:sysClr val="windowText" lastClr="000000"/>
                          </a:solidFill>
                        </a:rPr>
                        <a:t>AI </a:t>
                      </a:r>
                      <a:r>
                        <a:rPr lang="ko-KR" altLang="en-US" sz="1400" b="1" dirty="0">
                          <a:solidFill>
                            <a:sysClr val="windowText" lastClr="000000"/>
                          </a:solidFill>
                        </a:rPr>
                        <a:t>객체 인식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1026594"/>
                  </a:ext>
                </a:extLst>
              </a:tr>
              <a:tr h="57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ysClr val="windowText" lastClr="000000"/>
                          </a:solidFill>
                        </a:rPr>
                        <a:t>멀티 센싱 객체 인식 통합 처리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7263647"/>
                  </a:ext>
                </a:extLst>
              </a:tr>
              <a:tr h="57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ysClr val="windowText" lastClr="000000"/>
                          </a:solidFill>
                        </a:rPr>
                        <a:t>인식 결과 객체 외곽선 추출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83696"/>
                  </a:ext>
                </a:extLst>
              </a:tr>
              <a:tr h="57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 err="1">
                          <a:solidFill>
                            <a:sysClr val="windowText" lastClr="000000"/>
                          </a:solidFill>
                        </a:rPr>
                        <a:t>초저조도</a:t>
                      </a:r>
                      <a:r>
                        <a:rPr lang="ko-KR" altLang="en-US" sz="1400" b="1" dirty="0">
                          <a:solidFill>
                            <a:sysClr val="windowText" lastClr="000000"/>
                          </a:solidFill>
                        </a:rPr>
                        <a:t> 카메라 위 실시간 탐지 정보 합성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57185"/>
                  </a:ext>
                </a:extLst>
              </a:tr>
            </a:tbl>
          </a:graphicData>
        </a:graphic>
      </p:graphicFrame>
      <p:sp>
        <p:nvSpPr>
          <p:cNvPr id="49" name="직사각형 48">
            <a:extLst>
              <a:ext uri="{FF2B5EF4-FFF2-40B4-BE49-F238E27FC236}">
                <a16:creationId xmlns:a16="http://schemas.microsoft.com/office/drawing/2014/main" id="{B25CE908-A73B-445A-0B3E-0C7B0D2795BF}"/>
              </a:ext>
            </a:extLst>
          </p:cNvPr>
          <p:cNvSpPr/>
          <p:nvPr/>
        </p:nvSpPr>
        <p:spPr>
          <a:xfrm>
            <a:off x="3080905" y="1853682"/>
            <a:ext cx="8801101" cy="4409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D500C40-F9AC-71F1-A3E8-77588BFCFDEC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BB8A03A-9AE9-1685-6572-E9B70EE31485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AD5B418-4D7B-F98B-091E-8CDA38BCA7BD}"/>
              </a:ext>
            </a:extLst>
          </p:cNvPr>
          <p:cNvSpPr/>
          <p:nvPr/>
        </p:nvSpPr>
        <p:spPr>
          <a:xfrm>
            <a:off x="271538" y="119496"/>
            <a:ext cx="10302428" cy="6494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40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Project Timeline(3/3)</a:t>
            </a:r>
            <a:endParaRPr lang="en-US" altLang="ko-KR" sz="40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E242751A-E740-EFA4-F896-4349C2811547}"/>
              </a:ext>
            </a:extLst>
          </p:cNvPr>
          <p:cNvCxnSpPr>
            <a:cxnSpLocks/>
          </p:cNvCxnSpPr>
          <p:nvPr/>
        </p:nvCxnSpPr>
        <p:spPr>
          <a:xfrm>
            <a:off x="3044536" y="2805545"/>
            <a:ext cx="2499014" cy="0"/>
          </a:xfrm>
          <a:prstGeom prst="straightConnector1">
            <a:avLst/>
          </a:prstGeom>
          <a:ln>
            <a:solidFill>
              <a:srgbClr val="00AC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EC290E14-9B22-7E49-8564-924BB407602A}"/>
              </a:ext>
            </a:extLst>
          </p:cNvPr>
          <p:cNvCxnSpPr>
            <a:cxnSpLocks/>
          </p:cNvCxnSpPr>
          <p:nvPr/>
        </p:nvCxnSpPr>
        <p:spPr>
          <a:xfrm>
            <a:off x="5543550" y="3363190"/>
            <a:ext cx="1459922" cy="0"/>
          </a:xfrm>
          <a:prstGeom prst="straightConnector1">
            <a:avLst/>
          </a:prstGeom>
          <a:ln>
            <a:solidFill>
              <a:srgbClr val="14E58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1B50964D-864D-6BC3-485B-5F358EF3863D}"/>
              </a:ext>
            </a:extLst>
          </p:cNvPr>
          <p:cNvCxnSpPr>
            <a:cxnSpLocks/>
          </p:cNvCxnSpPr>
          <p:nvPr/>
        </p:nvCxnSpPr>
        <p:spPr>
          <a:xfrm>
            <a:off x="5543550" y="4542559"/>
            <a:ext cx="1459922" cy="0"/>
          </a:xfrm>
          <a:prstGeom prst="straightConnector1">
            <a:avLst/>
          </a:prstGeom>
          <a:ln>
            <a:solidFill>
              <a:srgbClr val="14E58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34D0280C-7C68-1D8E-347B-0375446483A2}"/>
              </a:ext>
            </a:extLst>
          </p:cNvPr>
          <p:cNvCxnSpPr>
            <a:cxnSpLocks/>
          </p:cNvCxnSpPr>
          <p:nvPr/>
        </p:nvCxnSpPr>
        <p:spPr>
          <a:xfrm>
            <a:off x="3028951" y="3952009"/>
            <a:ext cx="2514599" cy="0"/>
          </a:xfrm>
          <a:prstGeom prst="straightConnector1">
            <a:avLst/>
          </a:prstGeom>
          <a:ln>
            <a:solidFill>
              <a:srgbClr val="00AC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5A371B55-9D40-9770-1BF6-2C895FD12AAE}"/>
              </a:ext>
            </a:extLst>
          </p:cNvPr>
          <p:cNvCxnSpPr>
            <a:cxnSpLocks/>
          </p:cNvCxnSpPr>
          <p:nvPr/>
        </p:nvCxnSpPr>
        <p:spPr>
          <a:xfrm>
            <a:off x="6961909" y="5120986"/>
            <a:ext cx="1018308" cy="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F1137E2A-106A-7CAD-88B0-1D8C51638B88}"/>
              </a:ext>
            </a:extLst>
          </p:cNvPr>
          <p:cNvCxnSpPr>
            <a:cxnSpLocks/>
          </p:cNvCxnSpPr>
          <p:nvPr/>
        </p:nvCxnSpPr>
        <p:spPr>
          <a:xfrm>
            <a:off x="7980217" y="5611091"/>
            <a:ext cx="950769" cy="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A2336B24-9564-69EE-377D-8464BA2FF010}"/>
              </a:ext>
            </a:extLst>
          </p:cNvPr>
          <p:cNvCxnSpPr>
            <a:cxnSpLocks/>
          </p:cNvCxnSpPr>
          <p:nvPr/>
        </p:nvCxnSpPr>
        <p:spPr>
          <a:xfrm>
            <a:off x="8972550" y="6236277"/>
            <a:ext cx="955964" cy="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B3E19EB-0EE2-94AC-63DE-B97EE1F30912}"/>
              </a:ext>
            </a:extLst>
          </p:cNvPr>
          <p:cNvSpPr/>
          <p:nvPr/>
        </p:nvSpPr>
        <p:spPr>
          <a:xfrm>
            <a:off x="3044537" y="1853682"/>
            <a:ext cx="2499014" cy="452672"/>
          </a:xfrm>
          <a:prstGeom prst="rect">
            <a:avLst/>
          </a:prstGeom>
          <a:solidFill>
            <a:srgbClr val="00AC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ysClr val="windowText" lastClr="000000"/>
                </a:solidFill>
              </a:rPr>
              <a:t>기본 기능 개발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289FCFBF-5B81-FD89-A4D4-397A9DFDF42E}"/>
              </a:ext>
            </a:extLst>
          </p:cNvPr>
          <p:cNvSpPr/>
          <p:nvPr/>
        </p:nvSpPr>
        <p:spPr>
          <a:xfrm>
            <a:off x="5564332" y="1853682"/>
            <a:ext cx="1418359" cy="452674"/>
          </a:xfrm>
          <a:prstGeom prst="rect">
            <a:avLst/>
          </a:prstGeom>
          <a:solidFill>
            <a:srgbClr val="14E5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ysClr val="windowText" lastClr="000000"/>
                </a:solidFill>
              </a:rPr>
              <a:t>핵심 기능 개발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A6B27B8F-9A10-FA63-4E57-2E99C0F37143}"/>
              </a:ext>
            </a:extLst>
          </p:cNvPr>
          <p:cNvSpPr/>
          <p:nvPr/>
        </p:nvSpPr>
        <p:spPr>
          <a:xfrm>
            <a:off x="7008667" y="1845012"/>
            <a:ext cx="2925042" cy="470429"/>
          </a:xfrm>
          <a:prstGeom prst="rect">
            <a:avLst/>
          </a:prstGeom>
          <a:solidFill>
            <a:srgbClr val="FFC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ysClr val="windowText" lastClr="000000"/>
                </a:solidFill>
              </a:rPr>
              <a:t>추가 기능 개발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208F9106-5914-6C7E-D431-D0E099B231E1}"/>
              </a:ext>
            </a:extLst>
          </p:cNvPr>
          <p:cNvSpPr/>
          <p:nvPr/>
        </p:nvSpPr>
        <p:spPr>
          <a:xfrm>
            <a:off x="9970076" y="1845011"/>
            <a:ext cx="940379" cy="470429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ysClr val="windowText" lastClr="000000"/>
                </a:solidFill>
              </a:rPr>
              <a:t>데모 완성</a:t>
            </a:r>
            <a:endParaRPr lang="en-US" altLang="ko-KR" sz="1200" b="1" dirty="0">
              <a:solidFill>
                <a:sysClr val="windowText" lastClr="000000"/>
              </a:solidFill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15AA3939-C1ED-00E7-0407-17F47980B15D}"/>
              </a:ext>
            </a:extLst>
          </p:cNvPr>
          <p:cNvSpPr/>
          <p:nvPr/>
        </p:nvSpPr>
        <p:spPr>
          <a:xfrm>
            <a:off x="10941627" y="1845011"/>
            <a:ext cx="940379" cy="470429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ysClr val="windowText" lastClr="000000"/>
                </a:solidFill>
              </a:rPr>
              <a:t>결과 발표</a:t>
            </a:r>
          </a:p>
        </p:txBody>
      </p:sp>
    </p:spTree>
    <p:extLst>
      <p:ext uri="{BB962C8B-B14F-4D97-AF65-F5344CB8AC3E}">
        <p14:creationId xmlns:p14="http://schemas.microsoft.com/office/powerpoint/2010/main" val="40855958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9CFA44-CBB5-7969-BF79-346ABAB454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70D6D157-F232-280D-C64F-D903DF128CEA}"/>
              </a:ext>
            </a:extLst>
          </p:cNvPr>
          <p:cNvCxnSpPr>
            <a:cxnSpLocks/>
          </p:cNvCxnSpPr>
          <p:nvPr/>
        </p:nvCxnSpPr>
        <p:spPr>
          <a:xfrm>
            <a:off x="1506458" y="0"/>
            <a:ext cx="0" cy="2315603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AB9A2FF8-9DF4-CBAD-AA3E-AA5554CCBF85}"/>
              </a:ext>
            </a:extLst>
          </p:cNvPr>
          <p:cNvSpPr/>
          <p:nvPr/>
        </p:nvSpPr>
        <p:spPr>
          <a:xfrm>
            <a:off x="948389" y="2315603"/>
            <a:ext cx="10471833" cy="11418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600" b="1" dirty="0">
                <a:gradFill flip="none" rotWithShape="1">
                  <a:gsLst>
                    <a:gs pos="0">
                      <a:srgbClr val="00ACFF"/>
                    </a:gs>
                    <a:gs pos="50000">
                      <a:srgbClr val="00D3EF"/>
                    </a:gs>
                    <a:gs pos="100000">
                      <a:srgbClr val="00FF99"/>
                    </a:gs>
                  </a:gsLst>
                  <a:lin ang="0" scaled="1"/>
                  <a:tileRect/>
                </a:gradFill>
                <a:uFill>
                  <a:solidFill>
                    <a:srgbClr val="FF000A"/>
                  </a:solidFill>
                </a:uFill>
                <a:latin typeface="+mj-lt"/>
              </a:rPr>
              <a:t>Resources</a:t>
            </a:r>
          </a:p>
          <a:p>
            <a:r>
              <a:rPr lang="ko-KR" altLang="en-US" sz="24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연구 기자재 및 시설 장비 보유 현황</a:t>
            </a:r>
            <a:endParaRPr lang="en-US" altLang="ko-KR" sz="24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7D5EE65-E7E2-1D2A-1578-5CE90DC4FABC}"/>
              </a:ext>
            </a:extLst>
          </p:cNvPr>
          <p:cNvSpPr/>
          <p:nvPr/>
        </p:nvSpPr>
        <p:spPr>
          <a:xfrm>
            <a:off x="10538624" y="118061"/>
            <a:ext cx="1567023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Design Project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9BCCE91-9CAE-7CDF-09BF-6D33DE57FBAE}"/>
              </a:ext>
            </a:extLst>
          </p:cNvPr>
          <p:cNvSpPr/>
          <p:nvPr/>
        </p:nvSpPr>
        <p:spPr>
          <a:xfrm>
            <a:off x="10138831" y="6253134"/>
            <a:ext cx="1966816" cy="4868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b="1" dirty="0">
                <a:solidFill>
                  <a:srgbClr val="14E583"/>
                </a:solidFill>
              </a:rPr>
              <a:t>김규택</a:t>
            </a:r>
            <a:r>
              <a:rPr lang="en-US" altLang="ko-KR" sz="1600" b="1" dirty="0">
                <a:solidFill>
                  <a:srgbClr val="14E583"/>
                </a:solidFill>
              </a:rPr>
              <a:t> </a:t>
            </a:r>
            <a:r>
              <a:rPr lang="ko-KR" altLang="en-US" sz="1400" b="1" dirty="0">
                <a:solidFill>
                  <a:schemeClr val="bg1"/>
                </a:solidFill>
              </a:rPr>
              <a:t>컴퓨터공학과</a:t>
            </a:r>
          </a:p>
        </p:txBody>
      </p:sp>
    </p:spTree>
    <p:extLst>
      <p:ext uri="{BB962C8B-B14F-4D97-AF65-F5344CB8AC3E}">
        <p14:creationId xmlns:p14="http://schemas.microsoft.com/office/powerpoint/2010/main" val="41125456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426CAE-6F6F-9790-1934-D70858D662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C4A4A2A-E06E-2458-98D8-16F6D541323D}"/>
              </a:ext>
            </a:extLst>
          </p:cNvPr>
          <p:cNvSpPr/>
          <p:nvPr/>
        </p:nvSpPr>
        <p:spPr>
          <a:xfrm>
            <a:off x="271538" y="119495"/>
            <a:ext cx="10302428" cy="1023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0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Resources</a:t>
            </a:r>
            <a:endParaRPr lang="en-US" altLang="ko-KR" sz="60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270D0F6-1146-29D2-E5DB-793A3E111433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7CDC665-7C77-83EE-A87E-161F759D9304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7464B0E2-F5F9-E33B-A4CE-30F36885A6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9945140"/>
              </p:ext>
            </p:extLst>
          </p:nvPr>
        </p:nvGraphicFramePr>
        <p:xfrm>
          <a:off x="435670" y="1142999"/>
          <a:ext cx="11320659" cy="5224434"/>
        </p:xfrm>
        <a:graphic>
          <a:graphicData uri="http://schemas.openxmlformats.org/drawingml/2006/table">
            <a:tbl>
              <a:tblPr/>
              <a:tblGrid>
                <a:gridCol w="1207620">
                  <a:extLst>
                    <a:ext uri="{9D8B030D-6E8A-4147-A177-3AD203B41FA5}">
                      <a16:colId xmlns:a16="http://schemas.microsoft.com/office/drawing/2014/main" val="735613043"/>
                    </a:ext>
                  </a:extLst>
                </a:gridCol>
                <a:gridCol w="2053362">
                  <a:extLst>
                    <a:ext uri="{9D8B030D-6E8A-4147-A177-3AD203B41FA5}">
                      <a16:colId xmlns:a16="http://schemas.microsoft.com/office/drawing/2014/main" val="1096087137"/>
                    </a:ext>
                  </a:extLst>
                </a:gridCol>
                <a:gridCol w="2668447">
                  <a:extLst>
                    <a:ext uri="{9D8B030D-6E8A-4147-A177-3AD203B41FA5}">
                      <a16:colId xmlns:a16="http://schemas.microsoft.com/office/drawing/2014/main" val="1036038611"/>
                    </a:ext>
                  </a:extLst>
                </a:gridCol>
                <a:gridCol w="746307">
                  <a:extLst>
                    <a:ext uri="{9D8B030D-6E8A-4147-A177-3AD203B41FA5}">
                      <a16:colId xmlns:a16="http://schemas.microsoft.com/office/drawing/2014/main" val="4028006882"/>
                    </a:ext>
                  </a:extLst>
                </a:gridCol>
                <a:gridCol w="2822218">
                  <a:extLst>
                    <a:ext uri="{9D8B030D-6E8A-4147-A177-3AD203B41FA5}">
                      <a16:colId xmlns:a16="http://schemas.microsoft.com/office/drawing/2014/main" val="1562461226"/>
                    </a:ext>
                  </a:extLst>
                </a:gridCol>
                <a:gridCol w="1822705">
                  <a:extLst>
                    <a:ext uri="{9D8B030D-6E8A-4147-A177-3AD203B41FA5}">
                      <a16:colId xmlns:a16="http://schemas.microsoft.com/office/drawing/2014/main" val="74563584"/>
                    </a:ext>
                  </a:extLst>
                </a:gridCol>
              </a:tblGrid>
              <a:tr h="34609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보유기관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연구시설</a:t>
                      </a:r>
                      <a:r>
                        <a:rPr lang="en-US" altLang="ko-KR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·</a:t>
                      </a: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장비명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규격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수량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용도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활용도 및 시기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246887"/>
                  </a:ext>
                </a:extLst>
              </a:tr>
              <a:tr h="67658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개인소유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고성능 개발용 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CPU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AMD 7800X3D 8Core 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연구개발용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필수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전기간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2631410"/>
                  </a:ext>
                </a:extLst>
              </a:tr>
              <a:tr h="67658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개인소유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고성능 개발용 </a:t>
                      </a:r>
                      <a:r>
                        <a:rPr lang="en-US" altLang="ko-KR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GPU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NVIDIA RTX4090</a:t>
                      </a:r>
                      <a:endParaRPr 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연구개발용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필수</a:t>
                      </a:r>
                      <a:r>
                        <a:rPr lang="en-US" altLang="ko-KR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전기간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432469"/>
                  </a:ext>
                </a:extLst>
              </a:tr>
              <a:tr h="53726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개인소유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대형 스토리지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WD 18TB HDD</a:t>
                      </a:r>
                      <a:endParaRPr 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연구개발용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필수</a:t>
                      </a:r>
                      <a:r>
                        <a:rPr lang="en-US" altLang="ko-KR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전기간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742309"/>
                  </a:ext>
                </a:extLst>
              </a:tr>
              <a:tr h="69953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개인소유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소형 </a:t>
                      </a: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AI </a:t>
                      </a: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플랫폼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NVIDIA Jetson Nano 4G</a:t>
                      </a:r>
                      <a:endParaRPr 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모듈 통합 및 </a:t>
                      </a:r>
                      <a:r>
                        <a:rPr lang="en-US" altLang="ko-KR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AI </a:t>
                      </a: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객체 인식 모델 성능 시험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필수</a:t>
                      </a:r>
                      <a:r>
                        <a:rPr lang="en-US" altLang="ko-KR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전기간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9418931"/>
                  </a:ext>
                </a:extLst>
              </a:tr>
              <a:tr h="53726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개인소유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초저조도 카메라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400" b="1" kern="10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Sony STARVIS IMX290</a:t>
                      </a:r>
                      <a:endParaRPr 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연구개발용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필수</a:t>
                      </a:r>
                      <a:r>
                        <a:rPr lang="en-US" altLang="ko-KR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전기간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9198732"/>
                  </a:ext>
                </a:extLst>
              </a:tr>
              <a:tr h="53726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개인소유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열상 카메라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FLIR Lepton 3.5</a:t>
                      </a:r>
                      <a:endParaRPr 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연구개발용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필수</a:t>
                      </a:r>
                      <a:r>
                        <a:rPr lang="en-US" altLang="ko-KR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전기간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8855226"/>
                  </a:ext>
                </a:extLst>
              </a:tr>
              <a:tr h="53726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개인소유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열상 카메라 모듈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Breakout Board v2.0</a:t>
                      </a:r>
                      <a:endParaRPr 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연구개발용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필수</a:t>
                      </a:r>
                      <a:r>
                        <a:rPr lang="en-US" altLang="ko-KR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전기간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4575725"/>
                  </a:ext>
                </a:extLst>
              </a:tr>
              <a:tr h="67658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개인소유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소형 </a:t>
                      </a:r>
                      <a:r>
                        <a:rPr lang="en-US" altLang="ko-KR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HDMI </a:t>
                      </a: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디스플레이</a:t>
                      </a:r>
                      <a:endParaRPr lang="ko-KR" alt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4inch 4:3 display</a:t>
                      </a:r>
                      <a:endParaRPr 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en-US" sz="1800" b="1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프로토타입 구현용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필수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전기간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0293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6548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41BC3F-39AB-201B-B646-4E6C8AE47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D4C1CE2-A97A-E9CA-B780-2A2705C8BD8E}"/>
              </a:ext>
            </a:extLst>
          </p:cNvPr>
          <p:cNvCxnSpPr>
            <a:cxnSpLocks/>
          </p:cNvCxnSpPr>
          <p:nvPr/>
        </p:nvCxnSpPr>
        <p:spPr>
          <a:xfrm>
            <a:off x="1506458" y="0"/>
            <a:ext cx="0" cy="2315603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FD876678-E7F4-8671-6E19-EFD2E8F6314F}"/>
              </a:ext>
            </a:extLst>
          </p:cNvPr>
          <p:cNvSpPr/>
          <p:nvPr/>
        </p:nvSpPr>
        <p:spPr>
          <a:xfrm>
            <a:off x="948389" y="2315603"/>
            <a:ext cx="10471833" cy="11418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600" b="1" dirty="0">
                <a:gradFill flip="none" rotWithShape="1">
                  <a:gsLst>
                    <a:gs pos="0">
                      <a:srgbClr val="00ACFF"/>
                    </a:gs>
                    <a:gs pos="50000">
                      <a:srgbClr val="00D3EF"/>
                    </a:gs>
                    <a:gs pos="100000">
                      <a:srgbClr val="00FF99"/>
                    </a:gs>
                  </a:gsLst>
                  <a:lin ang="0" scaled="1"/>
                  <a:tileRect/>
                </a:gradFill>
                <a:uFill>
                  <a:solidFill>
                    <a:srgbClr val="FF000A"/>
                  </a:solidFill>
                </a:uFill>
                <a:latin typeface="+mj-lt"/>
              </a:rPr>
              <a:t>Application Area</a:t>
            </a:r>
          </a:p>
          <a:p>
            <a:r>
              <a:rPr lang="ko-KR" altLang="en-US" sz="2400" b="1" i="0" dirty="0">
                <a:solidFill>
                  <a:schemeClr val="bg1"/>
                </a:solidFill>
                <a:effectLst/>
                <a:uFill>
                  <a:solidFill>
                    <a:srgbClr val="FF000A"/>
                  </a:solidFill>
                </a:uFill>
                <a:latin typeface="+mj-lt"/>
              </a:rPr>
              <a:t>기술 활용 분야</a:t>
            </a:r>
            <a:endParaRPr lang="en-US" altLang="ko-KR" sz="24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1C625D4-BAD7-2254-F1BE-8D1FF7B10901}"/>
              </a:ext>
            </a:extLst>
          </p:cNvPr>
          <p:cNvSpPr/>
          <p:nvPr/>
        </p:nvSpPr>
        <p:spPr>
          <a:xfrm>
            <a:off x="10538624" y="118061"/>
            <a:ext cx="1567023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Design Project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1589D35-F38B-9BAA-FADE-ECCC6610DA94}"/>
              </a:ext>
            </a:extLst>
          </p:cNvPr>
          <p:cNvSpPr/>
          <p:nvPr/>
        </p:nvSpPr>
        <p:spPr>
          <a:xfrm>
            <a:off x="10138831" y="6253134"/>
            <a:ext cx="1966816" cy="4868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b="1" dirty="0">
                <a:solidFill>
                  <a:srgbClr val="14E583"/>
                </a:solidFill>
              </a:rPr>
              <a:t>김규택</a:t>
            </a:r>
            <a:r>
              <a:rPr lang="en-US" altLang="ko-KR" sz="1600" b="1" dirty="0">
                <a:solidFill>
                  <a:srgbClr val="14E583"/>
                </a:solidFill>
              </a:rPr>
              <a:t> </a:t>
            </a:r>
            <a:r>
              <a:rPr lang="ko-KR" altLang="en-US" sz="1400" b="1" dirty="0">
                <a:solidFill>
                  <a:schemeClr val="bg1"/>
                </a:solidFill>
              </a:rPr>
              <a:t>컴퓨터공학과</a:t>
            </a:r>
          </a:p>
        </p:txBody>
      </p:sp>
    </p:spTree>
    <p:extLst>
      <p:ext uri="{BB962C8B-B14F-4D97-AF65-F5344CB8AC3E}">
        <p14:creationId xmlns:p14="http://schemas.microsoft.com/office/powerpoint/2010/main" val="2700466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3F076F-8D68-3C79-7175-F1124CA96F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91311D7-B025-F269-F653-243D057AA560}"/>
              </a:ext>
            </a:extLst>
          </p:cNvPr>
          <p:cNvCxnSpPr>
            <a:cxnSpLocks/>
          </p:cNvCxnSpPr>
          <p:nvPr/>
        </p:nvCxnSpPr>
        <p:spPr>
          <a:xfrm>
            <a:off x="1506458" y="0"/>
            <a:ext cx="0" cy="2315603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6845A1E7-72FE-D0FB-C2F6-DECE06239FF1}"/>
              </a:ext>
            </a:extLst>
          </p:cNvPr>
          <p:cNvSpPr/>
          <p:nvPr/>
        </p:nvSpPr>
        <p:spPr>
          <a:xfrm>
            <a:off x="948389" y="2315603"/>
            <a:ext cx="10471833" cy="11418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600" b="1" dirty="0">
                <a:gradFill flip="none" rotWithShape="1">
                  <a:gsLst>
                    <a:gs pos="0">
                      <a:srgbClr val="00ACFF"/>
                    </a:gs>
                    <a:gs pos="50000">
                      <a:srgbClr val="00D3EF"/>
                    </a:gs>
                    <a:gs pos="100000">
                      <a:srgbClr val="00FF99"/>
                    </a:gs>
                  </a:gsLst>
                  <a:lin ang="0" scaled="1"/>
                  <a:tileRect/>
                </a:gradFill>
                <a:uFill>
                  <a:solidFill>
                    <a:srgbClr val="FF000A"/>
                  </a:solidFill>
                </a:uFill>
                <a:latin typeface="+mj-lt"/>
              </a:rPr>
              <a:t>Introduction</a:t>
            </a:r>
          </a:p>
          <a:p>
            <a:r>
              <a:rPr lang="ko-KR" altLang="en-US" sz="24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연구 대상 소개</a:t>
            </a:r>
            <a:endParaRPr lang="en-US" altLang="ko-KR" sz="24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1CFD783-59EB-57EE-0510-648CEC61CFFA}"/>
              </a:ext>
            </a:extLst>
          </p:cNvPr>
          <p:cNvSpPr/>
          <p:nvPr/>
        </p:nvSpPr>
        <p:spPr>
          <a:xfrm>
            <a:off x="10538624" y="118061"/>
            <a:ext cx="1567023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Design Project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0F8DDE6-A5BA-8E3D-BF62-78C2A331B854}"/>
              </a:ext>
            </a:extLst>
          </p:cNvPr>
          <p:cNvSpPr/>
          <p:nvPr/>
        </p:nvSpPr>
        <p:spPr>
          <a:xfrm>
            <a:off x="10138831" y="6253134"/>
            <a:ext cx="1966816" cy="4868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b="1" dirty="0">
                <a:solidFill>
                  <a:srgbClr val="14E583"/>
                </a:solidFill>
              </a:rPr>
              <a:t>김규택</a:t>
            </a:r>
            <a:r>
              <a:rPr lang="en-US" altLang="ko-KR" sz="1600" b="1" dirty="0">
                <a:solidFill>
                  <a:srgbClr val="14E583"/>
                </a:solidFill>
              </a:rPr>
              <a:t> </a:t>
            </a:r>
            <a:r>
              <a:rPr lang="ko-KR" altLang="en-US" sz="1400" b="1" dirty="0">
                <a:solidFill>
                  <a:schemeClr val="bg1"/>
                </a:solidFill>
              </a:rPr>
              <a:t>컴퓨터공학과</a:t>
            </a:r>
          </a:p>
        </p:txBody>
      </p:sp>
    </p:spTree>
    <p:extLst>
      <p:ext uri="{BB962C8B-B14F-4D97-AF65-F5344CB8AC3E}">
        <p14:creationId xmlns:p14="http://schemas.microsoft.com/office/powerpoint/2010/main" val="25978885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71828B-FEE7-2301-DFA1-E8EC744812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F516F09-9EA1-CE38-9979-21FD0A94F348}"/>
              </a:ext>
            </a:extLst>
          </p:cNvPr>
          <p:cNvSpPr/>
          <p:nvPr/>
        </p:nvSpPr>
        <p:spPr>
          <a:xfrm>
            <a:off x="271538" y="119495"/>
            <a:ext cx="10302428" cy="1023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0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Application Area</a:t>
            </a:r>
            <a:endParaRPr lang="en-US" altLang="ko-KR" sz="60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CF4ECD4-5293-FF1D-42E1-AF6351F19E75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B243143-282D-3FE4-D254-86EA42FF41C5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99ADD75-5877-8F61-5230-B8002F757713}"/>
              </a:ext>
            </a:extLst>
          </p:cNvPr>
          <p:cNvSpPr/>
          <p:nvPr/>
        </p:nvSpPr>
        <p:spPr>
          <a:xfrm>
            <a:off x="598377" y="997529"/>
            <a:ext cx="10995246" cy="46135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fontAlgn="base">
              <a:lnSpc>
                <a:spcPct val="300000"/>
              </a:lnSpc>
              <a:buFont typeface="Wingdings" panose="05000000000000000000" pitchFamily="2" charset="2"/>
              <a:buChar char="ü"/>
            </a:pPr>
            <a:r>
              <a:rPr lang="en-US" altLang="ko-KR" sz="2800" b="1" u="sng" kern="0" dirty="0">
                <a:solidFill>
                  <a:schemeClr val="bg1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1. </a:t>
            </a:r>
            <a:r>
              <a:rPr lang="ko-KR" altLang="en-US" sz="2800" b="1" u="sng" kern="0" dirty="0">
                <a:solidFill>
                  <a:schemeClr val="bg1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첨단 국산 군사 기술 개발을 위한 초도 연구로서 활용</a:t>
            </a:r>
            <a:endParaRPr lang="en-US" altLang="ko-KR" sz="2800" b="1" u="sng" kern="0" dirty="0">
              <a:solidFill>
                <a:schemeClr val="bg1"/>
              </a:solidFill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342900" indent="-342900" fontAlgn="base">
              <a:lnSpc>
                <a:spcPct val="300000"/>
              </a:lnSpc>
              <a:buFont typeface="Wingdings" panose="05000000000000000000" pitchFamily="2" charset="2"/>
              <a:buChar char="ü"/>
            </a:pPr>
            <a:r>
              <a:rPr lang="en-US" altLang="ko-KR" sz="2800" b="1" u="sng" kern="0" dirty="0">
                <a:solidFill>
                  <a:schemeClr val="bg1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2. CCTV </a:t>
            </a:r>
            <a:r>
              <a:rPr lang="ko-KR" altLang="en-US" sz="2800" b="1" u="sng" kern="0" dirty="0">
                <a:solidFill>
                  <a:schemeClr val="bg1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관제</a:t>
            </a:r>
            <a:r>
              <a:rPr lang="en-US" altLang="ko-KR" sz="2800" b="1" u="sng" kern="0" dirty="0">
                <a:solidFill>
                  <a:schemeClr val="bg1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, </a:t>
            </a:r>
            <a:r>
              <a:rPr lang="ko-KR" altLang="en-US" sz="2800" b="1" u="sng" kern="0" dirty="0">
                <a:solidFill>
                  <a:schemeClr val="bg1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자율 주행</a:t>
            </a:r>
            <a:r>
              <a:rPr lang="en-US" altLang="ko-KR" sz="2800" b="1" u="sng" kern="0" dirty="0">
                <a:solidFill>
                  <a:schemeClr val="bg1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, </a:t>
            </a:r>
            <a:r>
              <a:rPr lang="ko-KR" altLang="en-US" sz="2800" b="1" u="sng" kern="0" dirty="0">
                <a:solidFill>
                  <a:schemeClr val="bg1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차량용 </a:t>
            </a:r>
            <a:r>
              <a:rPr lang="en-US" altLang="ko-KR" sz="2800" b="1" u="sng" kern="0" dirty="0">
                <a:solidFill>
                  <a:schemeClr val="bg1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HUD, </a:t>
            </a:r>
            <a:r>
              <a:rPr lang="ko-KR" altLang="en-US" sz="2800" b="1" u="sng" kern="0" dirty="0">
                <a:solidFill>
                  <a:schemeClr val="bg1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서바이벌 게임 등의 민간 분야에도 응용 가능</a:t>
            </a:r>
            <a:endParaRPr lang="en-US" altLang="ko-KR" sz="2800" kern="0" dirty="0">
              <a:solidFill>
                <a:schemeClr val="bg1"/>
              </a:solidFill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74882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DED348-3F1D-4B5C-39B7-130431738E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166004EE-DAA7-F325-0790-59E0CFF6FC35}"/>
              </a:ext>
            </a:extLst>
          </p:cNvPr>
          <p:cNvCxnSpPr>
            <a:cxnSpLocks/>
          </p:cNvCxnSpPr>
          <p:nvPr/>
        </p:nvCxnSpPr>
        <p:spPr>
          <a:xfrm>
            <a:off x="1506458" y="0"/>
            <a:ext cx="0" cy="2315603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D64361F3-4F89-3C0A-6B57-578C2F1E5749}"/>
              </a:ext>
            </a:extLst>
          </p:cNvPr>
          <p:cNvSpPr/>
          <p:nvPr/>
        </p:nvSpPr>
        <p:spPr>
          <a:xfrm>
            <a:off x="948389" y="2315603"/>
            <a:ext cx="10471833" cy="11418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600" b="1" dirty="0">
                <a:gradFill flip="none" rotWithShape="1">
                  <a:gsLst>
                    <a:gs pos="0">
                      <a:srgbClr val="00ACFF"/>
                    </a:gs>
                    <a:gs pos="50000">
                      <a:srgbClr val="00D3EF"/>
                    </a:gs>
                    <a:gs pos="100000">
                      <a:srgbClr val="00FF99"/>
                    </a:gs>
                  </a:gsLst>
                  <a:lin ang="0" scaled="1"/>
                  <a:tileRect/>
                </a:gradFill>
                <a:uFill>
                  <a:solidFill>
                    <a:srgbClr val="FF000A"/>
                  </a:solidFill>
                </a:uFill>
                <a:latin typeface="+mj-lt"/>
              </a:rPr>
              <a:t>References</a:t>
            </a:r>
            <a:endParaRPr lang="en-US" altLang="ko-KR" sz="24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  <a:p>
            <a:r>
              <a:rPr lang="ko-KR" altLang="en-US" sz="2400" b="1" i="0" dirty="0">
                <a:solidFill>
                  <a:schemeClr val="bg1"/>
                </a:solidFill>
                <a:effectLst/>
                <a:uFill>
                  <a:solidFill>
                    <a:srgbClr val="FF000A"/>
                  </a:solidFill>
                </a:uFill>
                <a:latin typeface="+mj-lt"/>
              </a:rPr>
              <a:t>참고 문헌</a:t>
            </a:r>
            <a:endParaRPr lang="en-US" altLang="ko-KR" sz="24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EA80B4E-2B8D-E983-3FA9-CD5AF54200C4}"/>
              </a:ext>
            </a:extLst>
          </p:cNvPr>
          <p:cNvSpPr/>
          <p:nvPr/>
        </p:nvSpPr>
        <p:spPr>
          <a:xfrm>
            <a:off x="10538624" y="118061"/>
            <a:ext cx="1567023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Design Project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57BCB32-B49C-52EA-2E7C-C99F6416B4DA}"/>
              </a:ext>
            </a:extLst>
          </p:cNvPr>
          <p:cNvSpPr/>
          <p:nvPr/>
        </p:nvSpPr>
        <p:spPr>
          <a:xfrm>
            <a:off x="10138831" y="6253134"/>
            <a:ext cx="1966816" cy="4868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b="1" dirty="0">
                <a:solidFill>
                  <a:srgbClr val="14E583"/>
                </a:solidFill>
              </a:rPr>
              <a:t>김규택</a:t>
            </a:r>
            <a:r>
              <a:rPr lang="en-US" altLang="ko-KR" sz="1600" b="1" dirty="0">
                <a:solidFill>
                  <a:srgbClr val="14E583"/>
                </a:solidFill>
              </a:rPr>
              <a:t> </a:t>
            </a:r>
            <a:r>
              <a:rPr lang="ko-KR" altLang="en-US" sz="1400" b="1" dirty="0">
                <a:solidFill>
                  <a:schemeClr val="bg1"/>
                </a:solidFill>
              </a:rPr>
              <a:t>컴퓨터공학과</a:t>
            </a:r>
          </a:p>
        </p:txBody>
      </p:sp>
    </p:spTree>
    <p:extLst>
      <p:ext uri="{BB962C8B-B14F-4D97-AF65-F5344CB8AC3E}">
        <p14:creationId xmlns:p14="http://schemas.microsoft.com/office/powerpoint/2010/main" val="7910918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1C0499-F0F1-1659-CF19-566156A2A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6124A6B-A67E-D1F0-247A-8B6F6E10A190}"/>
              </a:ext>
            </a:extLst>
          </p:cNvPr>
          <p:cNvSpPr/>
          <p:nvPr/>
        </p:nvSpPr>
        <p:spPr>
          <a:xfrm>
            <a:off x="271538" y="119495"/>
            <a:ext cx="10302428" cy="1023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0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References</a:t>
            </a:r>
            <a:endParaRPr lang="en-US" altLang="ko-KR" sz="60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3E96689-269D-D936-9F6F-38FC116878B2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CD8517D-A2BC-5460-D82F-8128AD21CC67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</p:spTree>
    <p:extLst>
      <p:ext uri="{BB962C8B-B14F-4D97-AF65-F5344CB8AC3E}">
        <p14:creationId xmlns:p14="http://schemas.microsoft.com/office/powerpoint/2010/main" val="20090813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BAAD51-82E4-9F0A-B270-ABEB0C33F2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430B7BCE-9214-68D6-ED2C-16B119365F66}"/>
              </a:ext>
            </a:extLst>
          </p:cNvPr>
          <p:cNvSpPr/>
          <p:nvPr/>
        </p:nvSpPr>
        <p:spPr>
          <a:xfrm>
            <a:off x="915495" y="1561896"/>
            <a:ext cx="10471833" cy="276176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54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색상</a:t>
            </a:r>
            <a:r>
              <a:rPr lang="en-US" altLang="ko-KR" sz="54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•</a:t>
            </a:r>
            <a:r>
              <a:rPr lang="ko-KR" altLang="en-US" sz="54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열상 카메라 및 </a:t>
            </a:r>
            <a:r>
              <a:rPr lang="en-US" altLang="ko-KR" sz="54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AI</a:t>
            </a:r>
            <a:r>
              <a:rPr lang="ko-KR" altLang="en-US" sz="54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 기반 군사용 객체 탐지 기술 연구</a:t>
            </a:r>
            <a:endParaRPr lang="en-US" altLang="ko-KR" sz="5400" b="1" dirty="0">
              <a:solidFill>
                <a:schemeClr val="bg1"/>
              </a:solidFill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FA69CBA-D497-A73C-196D-39007C409315}"/>
              </a:ext>
            </a:extLst>
          </p:cNvPr>
          <p:cNvSpPr/>
          <p:nvPr/>
        </p:nvSpPr>
        <p:spPr>
          <a:xfrm>
            <a:off x="915495" y="5170638"/>
            <a:ext cx="4966704" cy="1434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b="1" dirty="0">
                <a:solidFill>
                  <a:srgbClr val="14E583"/>
                </a:solidFill>
              </a:rPr>
              <a:t>김규택</a:t>
            </a:r>
            <a:endParaRPr lang="en-US" altLang="ko-KR" sz="2000" b="1" dirty="0">
              <a:solidFill>
                <a:srgbClr val="14E583"/>
              </a:solidFill>
            </a:endParaRPr>
          </a:p>
          <a:p>
            <a:r>
              <a:rPr lang="ko-KR" altLang="en-US" b="1" dirty="0">
                <a:solidFill>
                  <a:schemeClr val="bg1"/>
                </a:solidFill>
              </a:rPr>
              <a:t>안양대학교 컴퓨터공학과</a:t>
            </a:r>
            <a:endParaRPr lang="en-US" altLang="ko-KR" b="1" dirty="0">
              <a:solidFill>
                <a:schemeClr val="bg1"/>
              </a:solidFill>
            </a:endParaRPr>
          </a:p>
          <a:p>
            <a:r>
              <a:rPr lang="en-US" altLang="ko-KR" b="1" dirty="0">
                <a:solidFill>
                  <a:schemeClr val="bg1"/>
                </a:solidFill>
              </a:rPr>
              <a:t>rlarbxor85univ@gmail.com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2A1FB5F-8931-D25E-EE50-B09219F824E1}"/>
              </a:ext>
            </a:extLst>
          </p:cNvPr>
          <p:cNvSpPr/>
          <p:nvPr/>
        </p:nvSpPr>
        <p:spPr>
          <a:xfrm>
            <a:off x="1078230" y="5379090"/>
            <a:ext cx="329566" cy="4571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D06BECC-3D60-2C36-653F-841697893758}"/>
              </a:ext>
            </a:extLst>
          </p:cNvPr>
          <p:cNvSpPr/>
          <p:nvPr/>
        </p:nvSpPr>
        <p:spPr>
          <a:xfrm>
            <a:off x="10538624" y="118061"/>
            <a:ext cx="1567023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Design Project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7743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1547F4-3B26-0312-0294-126B4CCF3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31FF8D7-DC51-F6E4-D9BA-83F3CC90DDCF}"/>
              </a:ext>
            </a:extLst>
          </p:cNvPr>
          <p:cNvSpPr/>
          <p:nvPr/>
        </p:nvSpPr>
        <p:spPr>
          <a:xfrm>
            <a:off x="271538" y="119495"/>
            <a:ext cx="10302428" cy="1023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0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Introduction: NVG(1/4)</a:t>
            </a:r>
            <a:endParaRPr lang="en-US" altLang="ko-KR" sz="60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EFEDB4E-9E25-5F44-B96E-55C9C201D7FC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234E83E-7D30-4C0B-B4F5-7A24F9E53B6A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12894A15-CBD7-2CE7-9D1E-EAD1CA6E3DF8}"/>
              </a:ext>
            </a:extLst>
          </p:cNvPr>
          <p:cNvGrpSpPr/>
          <p:nvPr/>
        </p:nvGrpSpPr>
        <p:grpSpPr>
          <a:xfrm>
            <a:off x="564640" y="1194955"/>
            <a:ext cx="11059324" cy="1849581"/>
            <a:chOff x="564640" y="1143000"/>
            <a:chExt cx="11059324" cy="1849581"/>
          </a:xfrm>
        </p:grpSpPr>
        <p:pic>
          <p:nvPicPr>
            <p:cNvPr id="5" name="그림 4" descr="그린, 잔디, 식물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22651936-BFAB-87AD-0D01-FFE80E7BA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5121" y="1143000"/>
              <a:ext cx="2814565" cy="18415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756D2BB3-E18F-A5A2-9D92-A186FB9E924A}"/>
                </a:ext>
              </a:extLst>
            </p:cNvPr>
            <p:cNvGrpSpPr/>
            <p:nvPr/>
          </p:nvGrpSpPr>
          <p:grpSpPr>
            <a:xfrm>
              <a:off x="8808764" y="1149381"/>
              <a:ext cx="2815200" cy="1843200"/>
              <a:chOff x="406617" y="3340677"/>
              <a:chExt cx="2815200" cy="1843200"/>
            </a:xfrm>
          </p:grpSpPr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81D17B5A-EB3E-58C3-1D03-72CD9C84DA10}"/>
                  </a:ext>
                </a:extLst>
              </p:cNvPr>
              <p:cNvSpPr/>
              <p:nvPr/>
            </p:nvSpPr>
            <p:spPr>
              <a:xfrm>
                <a:off x="406617" y="3340677"/>
                <a:ext cx="2815200" cy="1843200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7" name="그림 6" descr="원, 야외이(가) 표시된 사진&#10;&#10;AI가 생성한 콘텐츠는 부정확할 수 있습니다.">
                <a:extLst>
                  <a:ext uri="{FF2B5EF4-FFF2-40B4-BE49-F238E27FC236}">
                    <a16:creationId xmlns:a16="http://schemas.microsoft.com/office/drawing/2014/main" id="{B506EE28-0AA9-541F-34AE-5BDCF3EBC32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61"/>
              <a:stretch/>
            </p:blipFill>
            <p:spPr>
              <a:xfrm>
                <a:off x="668301" y="3377044"/>
                <a:ext cx="2291196" cy="1756066"/>
              </a:xfrm>
              <a:prstGeom prst="rect">
                <a:avLst/>
              </a:prstGeom>
              <a:ln w="9525">
                <a:solidFill>
                  <a:schemeClr val="tx1"/>
                </a:solidFill>
              </a:ln>
            </p:spPr>
          </p:pic>
        </p:grpSp>
        <p:pic>
          <p:nvPicPr>
            <p:cNvPr id="20" name="그림 19" descr="광학 기기, 카메라, 카메라 및 광학, 망원경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4147FF43-30CF-075E-A725-0D0EBDCDF8C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6882" y="1150283"/>
              <a:ext cx="2709161" cy="184223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24" name="그림 23" descr="자동차 부품, 카메라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0016CFA6-702A-1C52-7732-25804CD993D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4640" y="1147056"/>
              <a:ext cx="2453164" cy="183750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</p:grp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2FB9394-45E7-CE0E-E8EC-3568C4754D4C}"/>
              </a:ext>
            </a:extLst>
          </p:cNvPr>
          <p:cNvSpPr/>
          <p:nvPr/>
        </p:nvSpPr>
        <p:spPr>
          <a:xfrm>
            <a:off x="564640" y="3184813"/>
            <a:ext cx="11059324" cy="32263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2800" b="1" dirty="0"/>
              <a:t>야간투시경</a:t>
            </a:r>
            <a:r>
              <a:rPr lang="en-US" altLang="ko-KR" sz="2800" b="1" dirty="0"/>
              <a:t>(Night Vision Goggle)</a:t>
            </a:r>
            <a:r>
              <a:rPr lang="ko-KR" altLang="en-US" sz="2800" dirty="0"/>
              <a:t>은 </a:t>
            </a:r>
            <a:r>
              <a:rPr lang="ko-KR" altLang="en-US" sz="2800" dirty="0" err="1"/>
              <a:t>초저조도</a:t>
            </a:r>
            <a:r>
              <a:rPr lang="ko-KR" altLang="en-US" sz="2800" dirty="0"/>
              <a:t> 환경에서 주변의 미세한 빛을</a:t>
            </a:r>
            <a:r>
              <a:rPr lang="ko-KR" altLang="en-US" sz="2800" b="1" dirty="0"/>
              <a:t> 광 </a:t>
            </a:r>
            <a:r>
              <a:rPr lang="ko-KR" altLang="en-US" sz="2800" b="1" dirty="0" err="1"/>
              <a:t>증배관</a:t>
            </a:r>
            <a:r>
              <a:rPr lang="en-US" altLang="ko-KR" sz="2800" b="1" dirty="0"/>
              <a:t>(Image Intensifier Tube)</a:t>
            </a:r>
            <a:r>
              <a:rPr lang="ko-KR" altLang="en-US" sz="2800" dirty="0"/>
              <a:t>을 통해 수천 배로 증폭시켜</a:t>
            </a:r>
            <a:r>
              <a:rPr lang="en-US" altLang="ko-KR" sz="2800" b="1" dirty="0"/>
              <a:t>, </a:t>
            </a:r>
            <a:r>
              <a:rPr lang="ko-KR" altLang="en-US" sz="2800" b="1" dirty="0"/>
              <a:t>인간의 시야보다 훨씬 더 밝은 시야를 제공하는 장비이다</a:t>
            </a:r>
            <a:r>
              <a:rPr lang="en-US" altLang="ko-KR" sz="2800" b="1" dirty="0"/>
              <a:t>. </a:t>
            </a:r>
            <a:r>
              <a:rPr lang="ko-KR" altLang="en-US" sz="2800" dirty="0"/>
              <a:t>이 장치는 주로 </a:t>
            </a:r>
            <a:r>
              <a:rPr lang="ko-KR" altLang="en-US" sz="2800" b="1" dirty="0"/>
              <a:t>야간 작전</a:t>
            </a:r>
            <a:r>
              <a:rPr lang="en-US" altLang="ko-KR" sz="2800" b="1" dirty="0"/>
              <a:t>, </a:t>
            </a:r>
            <a:r>
              <a:rPr lang="ko-KR" altLang="en-US" sz="2800" b="1" dirty="0"/>
              <a:t>감시</a:t>
            </a:r>
            <a:r>
              <a:rPr lang="en-US" altLang="ko-KR" sz="2800" b="1" dirty="0"/>
              <a:t>, </a:t>
            </a:r>
            <a:r>
              <a:rPr lang="ko-KR" altLang="en-US" sz="2800" b="1" dirty="0"/>
              <a:t>정찰 임무를 수행하는 군 특수부대에서 필수적으로 사용한다</a:t>
            </a:r>
            <a:r>
              <a:rPr lang="en-US" altLang="ko-KR" sz="2800" b="1" dirty="0"/>
              <a:t>.</a:t>
            </a:r>
            <a:endParaRPr lang="en-US" altLang="ko-KR" sz="2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99243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64249A-99BC-5E18-B938-51CD991491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4369C861-883B-B534-361B-3916DF9F3446}"/>
              </a:ext>
            </a:extLst>
          </p:cNvPr>
          <p:cNvSpPr/>
          <p:nvPr/>
        </p:nvSpPr>
        <p:spPr>
          <a:xfrm>
            <a:off x="271538" y="119495"/>
            <a:ext cx="10370522" cy="1023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0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Introduction: TOD (2/4)</a:t>
            </a:r>
            <a:endParaRPr lang="en-US" altLang="ko-KR" sz="60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AE5F387-6A8B-CCD5-E2F4-87A36C3DE1D6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EAD48E4-2855-BA5B-8CB8-0707AE4345F8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9423244-B1AF-BACA-C52A-470F1FDDBC21}"/>
              </a:ext>
            </a:extLst>
          </p:cNvPr>
          <p:cNvSpPr/>
          <p:nvPr/>
        </p:nvSpPr>
        <p:spPr>
          <a:xfrm>
            <a:off x="347368" y="3184813"/>
            <a:ext cx="11497263" cy="32263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2800" b="1" dirty="0"/>
              <a:t>열상 감시 장비</a:t>
            </a:r>
            <a:r>
              <a:rPr lang="en-US" altLang="ko-KR" sz="2800" b="1" dirty="0"/>
              <a:t>(Thermal Observing Device)</a:t>
            </a:r>
            <a:r>
              <a:rPr lang="ko-KR" altLang="en-US" sz="2800" dirty="0"/>
              <a:t>는 물체에서 방출되는 적외선</a:t>
            </a:r>
            <a:r>
              <a:rPr lang="en-US" altLang="ko-KR" sz="2800" dirty="0"/>
              <a:t>(</a:t>
            </a:r>
            <a:r>
              <a:rPr lang="ko-KR" altLang="en-US" sz="2800" dirty="0"/>
              <a:t>열 에너지</a:t>
            </a:r>
            <a:r>
              <a:rPr lang="en-US" altLang="ko-KR" sz="2800" dirty="0"/>
              <a:t>)</a:t>
            </a:r>
            <a:r>
              <a:rPr lang="ko-KR" altLang="en-US" sz="2800" dirty="0"/>
              <a:t>을 감지하여</a:t>
            </a:r>
            <a:r>
              <a:rPr lang="en-US" altLang="ko-KR" sz="2800" dirty="0"/>
              <a:t>, </a:t>
            </a:r>
            <a:r>
              <a:rPr lang="ko-KR" altLang="en-US" sz="2800" dirty="0"/>
              <a:t>그 열의 차이를 바탕으로 </a:t>
            </a:r>
            <a:r>
              <a:rPr lang="ko-KR" altLang="en-US" sz="2800" b="1" dirty="0"/>
              <a:t>사람이나 물체의 형태를 영상으로 보여주는 장비</a:t>
            </a:r>
            <a:r>
              <a:rPr lang="ko-KR" altLang="en-US" sz="2800" dirty="0"/>
              <a:t>입니다</a:t>
            </a:r>
            <a:r>
              <a:rPr lang="en-US" altLang="ko-KR" sz="2800" dirty="0"/>
              <a:t>. </a:t>
            </a:r>
            <a:r>
              <a:rPr lang="ko-KR" altLang="en-US" sz="2800" dirty="0"/>
              <a:t>이 장치는 </a:t>
            </a:r>
            <a:r>
              <a:rPr lang="ko-KR" altLang="en-US" sz="2800" b="1" dirty="0"/>
              <a:t>빛이 전혀 없는 완전한 어둠 속에서도 작동</a:t>
            </a:r>
            <a:r>
              <a:rPr lang="ko-KR" altLang="en-US" sz="2800" dirty="0"/>
              <a:t>하며</a:t>
            </a:r>
            <a:r>
              <a:rPr lang="en-US" altLang="ko-KR" sz="2800" dirty="0"/>
              <a:t>, </a:t>
            </a:r>
            <a:r>
              <a:rPr lang="ko-KR" altLang="en-US" sz="2800" b="1" dirty="0"/>
              <a:t>대한민국 국군은 이를 휴전선 인근에 배치하여 빈틈없는 경계 작전임무 수행에 위해 활용한다</a:t>
            </a:r>
            <a:r>
              <a:rPr lang="en-US" altLang="ko-KR" sz="2800" b="1" dirty="0"/>
              <a:t>.</a:t>
            </a:r>
            <a:endParaRPr lang="en-US" altLang="ko-KR" sz="2800" b="1" dirty="0">
              <a:latin typeface="+mj-lt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F95FEB9-E28A-2773-2EC7-827DF661218B}"/>
              </a:ext>
            </a:extLst>
          </p:cNvPr>
          <p:cNvGrpSpPr/>
          <p:nvPr/>
        </p:nvGrpSpPr>
        <p:grpSpPr>
          <a:xfrm>
            <a:off x="347368" y="1201335"/>
            <a:ext cx="11497263" cy="1847899"/>
            <a:chOff x="271538" y="1201335"/>
            <a:chExt cx="11497263" cy="1847899"/>
          </a:xfrm>
        </p:grpSpPr>
        <p:pic>
          <p:nvPicPr>
            <p:cNvPr id="3" name="그림 2" descr="텍스트, 스크린샷, 흑백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2F4ED008-6B7C-7085-6023-6F7959831E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01826" y="1201336"/>
              <a:ext cx="2466975" cy="184785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8" name="그림 7" descr="광학 기기, 카메라 및 광학, 렌즈, 카메라 렌즈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770BB28C-A58D-2AC3-BA7E-0E7149787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77" t="19091" r="4192" b="21439"/>
            <a:stretch/>
          </p:blipFill>
          <p:spPr>
            <a:xfrm>
              <a:off x="6398571" y="1201336"/>
              <a:ext cx="2812969" cy="184785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11" name="그림 10" descr="스크린샷, 텍스트, 흑백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4E61864E-9C52-24C3-5E13-BFA9BA7F1A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54727" y="1201337"/>
              <a:ext cx="3553558" cy="184785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13" name="그림 12" descr="삼각대, 광학 기기, 카메라 및 광학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89ED8BD4-8D1E-4836-50EA-4B902BA702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38" y="1201335"/>
              <a:ext cx="2387466" cy="1847899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731192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6B8599-0211-0F8D-9E63-0F43F1A6F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438FA8D9-5C31-7389-10AC-93E5A5B6CCE8}"/>
              </a:ext>
            </a:extLst>
          </p:cNvPr>
          <p:cNvSpPr/>
          <p:nvPr/>
        </p:nvSpPr>
        <p:spPr>
          <a:xfrm>
            <a:off x="271538" y="119495"/>
            <a:ext cx="10134350" cy="1023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0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Introduction: Problems(3/4)</a:t>
            </a:r>
            <a:endParaRPr lang="en-US" altLang="ko-KR" sz="60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08DE85B-1736-9F94-31FB-BB9A0495FD32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C537053-848C-1779-CB1A-107B7B87BCCC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18BEA5-CD94-EC42-FB44-80F336240A20}"/>
              </a:ext>
            </a:extLst>
          </p:cNvPr>
          <p:cNvSpPr/>
          <p:nvPr/>
        </p:nvSpPr>
        <p:spPr>
          <a:xfrm>
            <a:off x="629273" y="1143001"/>
            <a:ext cx="10933454" cy="52681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sz="2800" b="1" dirty="0">
                <a:latin typeface="+mj-lt"/>
              </a:rPr>
              <a:t>Problems of Image Intensifier Tube(</a:t>
            </a:r>
            <a:r>
              <a:rPr lang="ko-KR" altLang="en-US" sz="2800" b="1" dirty="0">
                <a:latin typeface="+mj-lt"/>
              </a:rPr>
              <a:t>광 </a:t>
            </a:r>
            <a:r>
              <a:rPr lang="ko-KR" altLang="en-US" sz="2800" b="1" dirty="0" err="1">
                <a:latin typeface="+mj-lt"/>
              </a:rPr>
              <a:t>증배관</a:t>
            </a:r>
            <a:r>
              <a:rPr lang="en-US" altLang="ko-KR" sz="2800" b="1" dirty="0">
                <a:latin typeface="+mj-lt"/>
              </a:rPr>
              <a:t>) NVG(</a:t>
            </a:r>
            <a:r>
              <a:rPr lang="ko-KR" altLang="en-US" sz="2800" b="1" dirty="0">
                <a:latin typeface="+mj-lt"/>
              </a:rPr>
              <a:t>야간투시경</a:t>
            </a:r>
            <a:r>
              <a:rPr lang="en-US" altLang="ko-KR" sz="2800" b="1" dirty="0">
                <a:latin typeface="+mj-lt"/>
              </a:rPr>
              <a:t>)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+mj-lt"/>
              </a:rPr>
              <a:t>완전한 암흑 상태에서 작동 제한</a:t>
            </a:r>
            <a:endParaRPr lang="en-US" altLang="ko-KR" sz="2800" b="1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+mj-lt"/>
              </a:rPr>
              <a:t>강한 빛</a:t>
            </a:r>
            <a:r>
              <a:rPr lang="en-US" altLang="ko-KR" sz="2800" b="1" dirty="0">
                <a:latin typeface="+mj-lt"/>
              </a:rPr>
              <a:t>(</a:t>
            </a:r>
            <a:r>
              <a:rPr lang="ko-KR" altLang="en-US" sz="2800" b="1" dirty="0" err="1">
                <a:latin typeface="+mj-lt"/>
              </a:rPr>
              <a:t>섬광탄</a:t>
            </a:r>
            <a:r>
              <a:rPr lang="en-US" altLang="ko-KR" sz="2800" b="1" dirty="0">
                <a:latin typeface="+mj-lt"/>
              </a:rPr>
              <a:t>, </a:t>
            </a:r>
            <a:r>
              <a:rPr lang="ko-KR" altLang="en-US" sz="2800" b="1" dirty="0">
                <a:latin typeface="+mj-lt"/>
              </a:rPr>
              <a:t>주간 자연광</a:t>
            </a:r>
            <a:r>
              <a:rPr lang="en-US" altLang="ko-KR" sz="2800" b="1" dirty="0">
                <a:latin typeface="+mj-lt"/>
              </a:rPr>
              <a:t>, </a:t>
            </a:r>
            <a:r>
              <a:rPr lang="ko-KR" altLang="en-US" sz="2800" b="1" dirty="0">
                <a:latin typeface="+mj-lt"/>
              </a:rPr>
              <a:t>손전등</a:t>
            </a:r>
            <a:r>
              <a:rPr lang="en-US" altLang="ko-KR" sz="2800" b="1" dirty="0">
                <a:latin typeface="+mj-lt"/>
              </a:rPr>
              <a:t>)</a:t>
            </a:r>
            <a:r>
              <a:rPr lang="ko-KR" altLang="en-US" sz="2800" b="1" dirty="0">
                <a:latin typeface="+mj-lt"/>
              </a:rPr>
              <a:t>에 취약</a:t>
            </a:r>
            <a:endParaRPr lang="en-US" altLang="ko-KR" sz="2800" b="1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+mj-lt"/>
              </a:rPr>
              <a:t>주로 초록색 단색 영상만 제공되어</a:t>
            </a:r>
            <a:r>
              <a:rPr lang="en-US" altLang="ko-KR" sz="2800" b="1" dirty="0">
                <a:latin typeface="+mj-lt"/>
              </a:rPr>
              <a:t>, </a:t>
            </a:r>
            <a:r>
              <a:rPr lang="ko-KR" altLang="en-US" sz="2800" b="1" dirty="0">
                <a:latin typeface="+mj-lt"/>
              </a:rPr>
              <a:t>수풀이나 안개 뒤에 있는 대상 식별이 어려움</a:t>
            </a:r>
            <a:endParaRPr lang="en-US" altLang="ko-KR" sz="2800" b="1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+mj-lt"/>
              </a:rPr>
              <a:t>시야각이 좁아 주변 상황 인식에 한계가 있음</a:t>
            </a:r>
            <a:endParaRPr lang="en-US" altLang="ko-KR" sz="2800" b="1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+mj-lt"/>
              </a:rPr>
              <a:t>장시간 사용 시 광 증배관이 노화되어 감도와 밝기가 감소</a:t>
            </a:r>
            <a:endParaRPr lang="en-US" altLang="ko-KR" sz="2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21539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360671-5645-AC9D-94C2-E3A60F312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BBACACE-03DA-605B-6091-51D27445B117}"/>
              </a:ext>
            </a:extLst>
          </p:cNvPr>
          <p:cNvSpPr/>
          <p:nvPr/>
        </p:nvSpPr>
        <p:spPr>
          <a:xfrm>
            <a:off x="271538" y="119495"/>
            <a:ext cx="10134350" cy="1023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0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Introduction: Problems(4/4)</a:t>
            </a:r>
            <a:endParaRPr lang="en-US" altLang="ko-KR" sz="60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0F9113F-AAC3-402E-BE4E-C8EE9DBE5DF0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FD4F54F-03F0-24AE-7FF8-10D7A7F1FDC8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A81C473-1987-4643-B9B7-417960E935A1}"/>
              </a:ext>
            </a:extLst>
          </p:cNvPr>
          <p:cNvSpPr/>
          <p:nvPr/>
        </p:nvSpPr>
        <p:spPr>
          <a:xfrm>
            <a:off x="580635" y="1143001"/>
            <a:ext cx="11030730" cy="52681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sz="2800" b="1" dirty="0">
                <a:latin typeface="+mj-lt"/>
              </a:rPr>
              <a:t>Problems of TOD(</a:t>
            </a:r>
            <a:r>
              <a:rPr lang="ko-KR" altLang="en-US" sz="2800" b="1" dirty="0">
                <a:latin typeface="+mj-lt"/>
              </a:rPr>
              <a:t>열상감시장비</a:t>
            </a:r>
            <a:r>
              <a:rPr lang="en-US" altLang="ko-KR" sz="2800" b="1" dirty="0">
                <a:latin typeface="+mj-lt"/>
              </a:rPr>
              <a:t>)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+mj-lt"/>
              </a:rPr>
              <a:t>흑백 영상으로만 제공되어</a:t>
            </a:r>
            <a:r>
              <a:rPr lang="en-US" altLang="ko-KR" sz="2800" b="1" dirty="0">
                <a:latin typeface="+mj-lt"/>
              </a:rPr>
              <a:t>, </a:t>
            </a:r>
            <a:r>
              <a:rPr lang="ko-KR" altLang="en-US" sz="2800" b="1" dirty="0">
                <a:latin typeface="+mj-lt"/>
              </a:rPr>
              <a:t>사람과 동물</a:t>
            </a:r>
            <a:r>
              <a:rPr lang="en-US" altLang="ko-KR" sz="2800" b="1" dirty="0">
                <a:latin typeface="+mj-lt"/>
              </a:rPr>
              <a:t>, </a:t>
            </a:r>
            <a:r>
              <a:rPr lang="ko-KR" altLang="en-US" sz="2800" b="1" dirty="0">
                <a:latin typeface="+mj-lt"/>
              </a:rPr>
              <a:t>차량 등을 정확히 식별하는 데 제약</a:t>
            </a:r>
            <a:br>
              <a:rPr lang="en-US" altLang="ko-KR" sz="2800" b="1" dirty="0">
                <a:latin typeface="+mj-lt"/>
              </a:rPr>
            </a:br>
            <a:r>
              <a:rPr lang="en-US" altLang="ko-KR" sz="2800" b="1" dirty="0">
                <a:latin typeface="+mj-lt"/>
              </a:rPr>
              <a:t>(</a:t>
            </a:r>
            <a:r>
              <a:rPr lang="ko-KR" altLang="en-US" sz="2800" b="1" dirty="0">
                <a:latin typeface="+mj-lt"/>
              </a:rPr>
              <a:t>예</a:t>
            </a:r>
            <a:r>
              <a:rPr lang="en-US" altLang="ko-KR" sz="2800" b="1" dirty="0">
                <a:latin typeface="+mj-lt"/>
              </a:rPr>
              <a:t>: </a:t>
            </a:r>
            <a:r>
              <a:rPr lang="ko-KR" altLang="en-US" sz="2800" b="1" dirty="0">
                <a:latin typeface="+mj-lt"/>
              </a:rPr>
              <a:t>나무 뒤에 있는 사람이 동물인지 사람인지 구분 제한</a:t>
            </a:r>
            <a:r>
              <a:rPr lang="en-US" altLang="ko-KR" sz="2800" b="1" dirty="0">
                <a:latin typeface="+mj-lt"/>
              </a:rPr>
              <a:t>)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+mj-lt"/>
              </a:rPr>
              <a:t>주변 온도와 대상의 온도 차가 작아지면 탐지 성능 저하</a:t>
            </a:r>
            <a:endParaRPr lang="en-US" altLang="ko-KR" sz="2800" b="1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+mj-lt"/>
              </a:rPr>
              <a:t>유리</a:t>
            </a:r>
            <a:r>
              <a:rPr lang="en-US" altLang="ko-KR" sz="2800" b="1" dirty="0">
                <a:latin typeface="+mj-lt"/>
              </a:rPr>
              <a:t>, </a:t>
            </a:r>
            <a:r>
              <a:rPr lang="ko-KR" altLang="en-US" sz="2800" b="1" dirty="0">
                <a:latin typeface="+mj-lt"/>
              </a:rPr>
              <a:t>맑은 물 같은 투명체를 투과하여 볼 수 없음</a:t>
            </a:r>
            <a:endParaRPr lang="en-US" altLang="ko-KR" sz="2800" b="1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+mj-lt"/>
              </a:rPr>
              <a:t>낮은 해상도 및 이미지 품질로 인해 정밀한 디테일 파악 제한</a:t>
            </a:r>
            <a:endParaRPr lang="en-US" altLang="ko-KR" sz="2800" b="1" dirty="0">
              <a:latin typeface="+mj-lt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+mj-lt"/>
              </a:rPr>
              <a:t>고가 장비로 경제적 부담이 높으며</a:t>
            </a:r>
            <a:r>
              <a:rPr lang="en-US" altLang="ko-KR" sz="2800" b="1" dirty="0">
                <a:latin typeface="+mj-lt"/>
              </a:rPr>
              <a:t>, </a:t>
            </a:r>
            <a:r>
              <a:rPr lang="ko-KR" altLang="en-US" sz="2800" b="1" dirty="0">
                <a:latin typeface="+mj-lt"/>
              </a:rPr>
              <a:t>전력 소비 높음</a:t>
            </a:r>
            <a:endParaRPr lang="en-US" altLang="ko-KR" sz="2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7722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C1C087-776C-32A4-E99F-5604E82C2F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0570166A-C288-DD14-034C-EC627D5A6F78}"/>
              </a:ext>
            </a:extLst>
          </p:cNvPr>
          <p:cNvSpPr/>
          <p:nvPr/>
        </p:nvSpPr>
        <p:spPr>
          <a:xfrm>
            <a:off x="271538" y="119495"/>
            <a:ext cx="6674785" cy="1023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000" b="1" dirty="0">
                <a:solidFill>
                  <a:schemeClr val="bg1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Motivation</a:t>
            </a:r>
            <a:endParaRPr lang="en-US" altLang="ko-KR" sz="60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8CDCC1F-1A06-BBED-9FD1-017D8993E16C}"/>
              </a:ext>
            </a:extLst>
          </p:cNvPr>
          <p:cNvSpPr/>
          <p:nvPr/>
        </p:nvSpPr>
        <p:spPr>
          <a:xfrm>
            <a:off x="10732945" y="81944"/>
            <a:ext cx="1384944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Design Project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BA071D3-6FBF-81B9-7B12-4BA3C007CE73}"/>
              </a:ext>
            </a:extLst>
          </p:cNvPr>
          <p:cNvSpPr/>
          <p:nvPr/>
        </p:nvSpPr>
        <p:spPr>
          <a:xfrm>
            <a:off x="10405888" y="6367435"/>
            <a:ext cx="1712001" cy="3554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14E583"/>
                </a:solidFill>
              </a:rPr>
              <a:t>김규택</a:t>
            </a:r>
            <a:r>
              <a:rPr lang="en-US" altLang="ko-KR" sz="1400" b="1" dirty="0">
                <a:solidFill>
                  <a:srgbClr val="14E583"/>
                </a:solidFill>
              </a:rPr>
              <a:t> </a:t>
            </a:r>
            <a:r>
              <a:rPr lang="ko-KR" altLang="en-US" sz="1200" b="1" dirty="0">
                <a:solidFill>
                  <a:schemeClr val="bg1"/>
                </a:solidFill>
              </a:rPr>
              <a:t>컴퓨터공학과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8BDEB66-1B38-524A-512C-AA05777084AE}"/>
              </a:ext>
            </a:extLst>
          </p:cNvPr>
          <p:cNvSpPr/>
          <p:nvPr/>
        </p:nvSpPr>
        <p:spPr>
          <a:xfrm>
            <a:off x="564640" y="1184565"/>
            <a:ext cx="10471833" cy="52266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sz="2800" b="1" dirty="0">
                <a:latin typeface="+mj-lt"/>
              </a:rPr>
              <a:t>How to solve these problems of NVG, TOD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800" b="1" dirty="0">
                <a:latin typeface="+mj-lt"/>
              </a:rPr>
              <a:t>Multi Digital Sensor Module</a:t>
            </a:r>
            <a:br>
              <a:rPr lang="en-US" altLang="ko-KR" sz="2800" b="1" dirty="0">
                <a:latin typeface="+mj-lt"/>
              </a:rPr>
            </a:br>
            <a:r>
              <a:rPr lang="en-US" altLang="ko-KR" sz="2800" dirty="0"/>
              <a:t>• </a:t>
            </a:r>
            <a:r>
              <a:rPr lang="en-US" altLang="ko-KR" sz="2800" b="1" dirty="0">
                <a:latin typeface="+mj-lt"/>
              </a:rPr>
              <a:t>Ultra Low Light Digital Camera Module</a:t>
            </a:r>
            <a:br>
              <a:rPr lang="en-US" altLang="ko-KR" sz="2800" b="1" dirty="0">
                <a:latin typeface="+mj-lt"/>
              </a:rPr>
            </a:br>
            <a:r>
              <a:rPr lang="en-US" altLang="ko-KR" sz="2800" dirty="0"/>
              <a:t>• </a:t>
            </a:r>
            <a:r>
              <a:rPr lang="en-US" altLang="ko-KR" sz="2800" b="1" dirty="0">
                <a:latin typeface="+mj-lt"/>
              </a:rPr>
              <a:t>Thermal Digital Camera Module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800" b="1" dirty="0">
                <a:latin typeface="+mj-lt"/>
              </a:rPr>
              <a:t>AI-Based Object Detection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800" b="1" dirty="0">
                <a:latin typeface="+mj-lt"/>
              </a:rPr>
              <a:t>Multi-Sensor Integration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800" b="1" dirty="0">
                <a:latin typeface="+mj-lt"/>
              </a:rPr>
              <a:t>Heads Up Display(HUD)</a:t>
            </a:r>
          </a:p>
        </p:txBody>
      </p:sp>
    </p:spTree>
    <p:extLst>
      <p:ext uri="{BB962C8B-B14F-4D97-AF65-F5344CB8AC3E}">
        <p14:creationId xmlns:p14="http://schemas.microsoft.com/office/powerpoint/2010/main" val="2679771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3AB531-79C6-5E65-4ECD-A48DD2B17D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F26F26E-A0AA-F091-71B1-F665E4A74816}"/>
              </a:ext>
            </a:extLst>
          </p:cNvPr>
          <p:cNvCxnSpPr>
            <a:cxnSpLocks/>
          </p:cNvCxnSpPr>
          <p:nvPr/>
        </p:nvCxnSpPr>
        <p:spPr>
          <a:xfrm>
            <a:off x="1506458" y="0"/>
            <a:ext cx="0" cy="2315603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1B8B6A79-EE28-E05F-382F-9C3E1EF38F68}"/>
              </a:ext>
            </a:extLst>
          </p:cNvPr>
          <p:cNvSpPr/>
          <p:nvPr/>
        </p:nvSpPr>
        <p:spPr>
          <a:xfrm>
            <a:off x="948389" y="2315603"/>
            <a:ext cx="10471833" cy="11418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6600" b="1" dirty="0">
                <a:gradFill flip="none" rotWithShape="1">
                  <a:gsLst>
                    <a:gs pos="0">
                      <a:srgbClr val="00ACFF"/>
                    </a:gs>
                    <a:gs pos="50000">
                      <a:srgbClr val="00D3EF"/>
                    </a:gs>
                    <a:gs pos="100000">
                      <a:srgbClr val="00FF99"/>
                    </a:gs>
                  </a:gsLst>
                  <a:lin ang="0" scaled="1"/>
                  <a:tileRect/>
                </a:gradFill>
                <a:uFill>
                  <a:solidFill>
                    <a:srgbClr val="FF000A"/>
                  </a:solidFill>
                </a:uFill>
                <a:latin typeface="+mj-lt"/>
              </a:rPr>
              <a:t>Related Works</a:t>
            </a:r>
          </a:p>
          <a:p>
            <a:r>
              <a:rPr lang="ko-KR" altLang="en-US" sz="2400" b="1" i="0" dirty="0">
                <a:solidFill>
                  <a:schemeClr val="bg1"/>
                </a:solidFill>
                <a:effectLst/>
                <a:uFill>
                  <a:solidFill>
                    <a:srgbClr val="FF000A"/>
                  </a:solidFill>
                </a:uFill>
                <a:latin typeface="+mj-lt"/>
              </a:rPr>
              <a:t>관련 연구 및 기존 솔루션 한계점</a:t>
            </a:r>
            <a:endParaRPr lang="en-US" altLang="ko-KR" sz="2400" b="1" i="0" dirty="0">
              <a:solidFill>
                <a:schemeClr val="bg1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9795A71-FC31-E79E-53C1-4B701964537C}"/>
              </a:ext>
            </a:extLst>
          </p:cNvPr>
          <p:cNvSpPr/>
          <p:nvPr/>
        </p:nvSpPr>
        <p:spPr>
          <a:xfrm>
            <a:off x="10538624" y="118061"/>
            <a:ext cx="1567023" cy="835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IT </a:t>
            </a:r>
          </a:p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rgbClr val="14E583"/>
                </a:solidFill>
              </a:rPr>
              <a:t>Capstone</a:t>
            </a:r>
          </a:p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Design Project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C19D8E4-5331-23EC-0D38-7C60DBB35D66}"/>
              </a:ext>
            </a:extLst>
          </p:cNvPr>
          <p:cNvSpPr/>
          <p:nvPr/>
        </p:nvSpPr>
        <p:spPr>
          <a:xfrm>
            <a:off x="10138831" y="6253134"/>
            <a:ext cx="1966816" cy="4868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b="1" dirty="0">
                <a:solidFill>
                  <a:srgbClr val="14E583"/>
                </a:solidFill>
              </a:rPr>
              <a:t>김규택</a:t>
            </a:r>
            <a:r>
              <a:rPr lang="en-US" altLang="ko-KR" sz="1600" b="1" dirty="0">
                <a:solidFill>
                  <a:srgbClr val="14E583"/>
                </a:solidFill>
              </a:rPr>
              <a:t> </a:t>
            </a:r>
            <a:r>
              <a:rPr lang="ko-KR" altLang="en-US" sz="1400" b="1" dirty="0">
                <a:solidFill>
                  <a:schemeClr val="bg1"/>
                </a:solidFill>
              </a:rPr>
              <a:t>컴퓨터공학과</a:t>
            </a:r>
          </a:p>
        </p:txBody>
      </p:sp>
    </p:spTree>
    <p:extLst>
      <p:ext uri="{BB962C8B-B14F-4D97-AF65-F5344CB8AC3E}">
        <p14:creationId xmlns:p14="http://schemas.microsoft.com/office/powerpoint/2010/main" val="37049704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763</TotalTime>
  <Words>1346</Words>
  <Application>Microsoft Office PowerPoint</Application>
  <PresentationFormat>와이드스크린</PresentationFormat>
  <Paragraphs>355</Paragraphs>
  <Slides>33</Slides>
  <Notes>33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38" baseType="lpstr">
      <vt:lpstr>맑은 고딕</vt:lpstr>
      <vt:lpstr>한컴바탕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김규택</dc:creator>
  <cp:lastModifiedBy>김규택</cp:lastModifiedBy>
  <cp:revision>330</cp:revision>
  <dcterms:created xsi:type="dcterms:W3CDTF">2025-03-12T02:25:46Z</dcterms:created>
  <dcterms:modified xsi:type="dcterms:W3CDTF">2025-05-07T02:46:17Z</dcterms:modified>
</cp:coreProperties>
</file>

<file path=docProps/thumbnail.jpeg>
</file>